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68" r:id="rId1"/>
  </p:sldMasterIdLst>
  <p:notesMasterIdLst>
    <p:notesMasterId r:id="rId2"/>
  </p:notesMasterIdLst>
  <p:sldIdLst>
    <p:sldId id="259" r:id="rId3"/>
    <p:sldId id="260" r:id="rId4"/>
    <p:sldId id="278" r:id="rId5"/>
    <p:sldId id="258" r:id="rId6"/>
    <p:sldId id="266" r:id="rId7"/>
    <p:sldId id="264" r:id="rId8"/>
    <p:sldId id="265" r:id="rId9"/>
    <p:sldId id="261" r:id="rId10"/>
    <p:sldId id="263" r:id="rId11"/>
    <p:sldId id="267" r:id="rId12"/>
    <p:sldId id="272" r:id="rId13"/>
    <p:sldId id="273" r:id="rId14"/>
    <p:sldId id="274" r:id="rId15"/>
    <p:sldId id="276" r:id="rId16"/>
    <p:sldId id="275" r:id="rId17"/>
    <p:sldId id="270" r:id="rId18"/>
    <p:sldId id="277" r:id="rId19"/>
    <p:sldId id="269" r:id="rId2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/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horzBarState="maximized">
    <p:restoredLeft sz="21224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1109" y="600"/>
      </p:cViewPr>
      <p:guideLst>
        <p:guide orient="horz" pos="2159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57607" cy="57607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slide" Target="slides/slide11.xml"  /><Relationship Id="rId14" Type="http://schemas.openxmlformats.org/officeDocument/2006/relationships/slide" Target="slides/slide12.xml"  /><Relationship Id="rId15" Type="http://schemas.openxmlformats.org/officeDocument/2006/relationships/slide" Target="slides/slide13.xml"  /><Relationship Id="rId16" Type="http://schemas.openxmlformats.org/officeDocument/2006/relationships/slide" Target="slides/slide14.xml"  /><Relationship Id="rId17" Type="http://schemas.openxmlformats.org/officeDocument/2006/relationships/slide" Target="slides/slide15.xml"  /><Relationship Id="rId18" Type="http://schemas.openxmlformats.org/officeDocument/2006/relationships/slide" Target="slides/slide16.xml"  /><Relationship Id="rId19" Type="http://schemas.openxmlformats.org/officeDocument/2006/relationships/slide" Target="slides/slide17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8.xml"  /><Relationship Id="rId21" Type="http://schemas.openxmlformats.org/officeDocument/2006/relationships/presProps" Target="presProps.xml"  /><Relationship Id="rId22" Type="http://schemas.openxmlformats.org/officeDocument/2006/relationships/viewProps" Target="viewProps.xml"  /><Relationship Id="rId23" Type="http://schemas.openxmlformats.org/officeDocument/2006/relationships/theme" Target="theme/theme1.xml"  /><Relationship Id="rId24" Type="http://schemas.openxmlformats.org/officeDocument/2006/relationships/tableStyles" Target="tableStyles.xml"  /><Relationship Id="rId3" Type="http://schemas.openxmlformats.org/officeDocument/2006/relationships/slide" Target="slides/slide1.xml"  /><Relationship Id="rId4" Type="http://schemas.openxmlformats.org/officeDocument/2006/relationships/slide" Target="slides/slide2.xml"  /><Relationship Id="rId5" Type="http://schemas.openxmlformats.org/officeDocument/2006/relationships/slide" Target="slides/slide3.xml"  /><Relationship Id="rId6" Type="http://schemas.openxmlformats.org/officeDocument/2006/relationships/slide" Target="slides/slide4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F9A56154-C29B-4404-9AA3-5F6492B1060E}" type="datetime1">
              <a:rPr lang="ko-KR" altLang="en-US"/>
              <a:pPr lvl="0">
                <a:defRPr/>
              </a:pPr>
              <a:t>2023-12-05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두 번째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세 번째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네 번째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 번째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9AADF7BB-39B8-4469-BEE2-EC594AFB66CD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F69325-54D3-2D6C-DB6D-231B2445B2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4DA7899-0B4B-B96E-C748-66D354EAC5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FB2C75C-BE75-1DC8-DF8A-FDE7400727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DB7D7A-3922-40FC-9977-7334331DAB41}" type="datetimeFigureOut">
              <a:rPr lang="ko-KR" altLang="en-US" smtClean="0"/>
              <a:t>2023-10-23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D7D6FF8-BFED-19D6-0FAB-FDBAD273C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10CD2B8-0C33-89DB-4492-E61383ACD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8F8958-9F92-490C-9517-700886D5C3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13823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C3428E-7A2E-91CF-A15C-BB21FE974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EFBBF9B-F924-5B12-C56C-EE00572A2D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AAB6E23-707C-C557-5882-2B8A0BF88E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DB7D7A-3922-40FC-9977-7334331DAB41}" type="datetimeFigureOut">
              <a:rPr lang="ko-KR" altLang="en-US" smtClean="0"/>
              <a:t>2023-10-23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76302A1-3083-8A40-F69B-5BC259C89D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A90051D-2ACC-2C34-2385-EB0E38C7E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8F8958-9F92-490C-9517-700886D5C3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40590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F259968-FA0E-F827-7D29-1A04F82241E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D8CD31F-306F-537F-F9AF-29A0BACE11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A2D0FE2-A58C-32CF-D152-0286F5D8AC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DB7D7A-3922-40FC-9977-7334331DAB41}" type="datetimeFigureOut">
              <a:rPr lang="ko-KR" altLang="en-US" smtClean="0"/>
              <a:t>2023-10-23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68355BF-0A3A-CC63-EA47-C234C8EC7D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F28D23-8E4D-318C-517D-DA27A7DAE5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8F8958-9F92-490C-9517-700886D5C3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12199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7493DC-7E70-CDC6-8C9C-5C2541B652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7B59AC-3447-2421-A9B9-129E57FAF8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1E318F9-EF72-DD5A-EF99-25BA9B7C33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DB7D7A-3922-40FC-9977-7334331DAB41}" type="datetimeFigureOut">
              <a:rPr lang="ko-KR" altLang="en-US" smtClean="0"/>
              <a:t>2023-10-23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0A0602D-F858-0435-28E1-5E198C7826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6082D31-EDDC-5AF9-562B-DC7FCDDA62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8F8958-9F92-490C-9517-700886D5C3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77638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0CD598-10FB-EF0B-DC53-214BA8BC8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79CEC62-AC5A-8467-8C76-4E110E924C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DD9C4DB-F9BA-4947-59AF-9E318F443D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DB7D7A-3922-40FC-9977-7334331DAB41}" type="datetimeFigureOut">
              <a:rPr lang="ko-KR" altLang="en-US" smtClean="0"/>
              <a:t>2023-10-23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F9D3864-EDD1-2F78-569F-8BF104923F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31B1880-9296-25EE-7CEA-3290775C8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8F8958-9F92-490C-9517-700886D5C3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06960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E0A5F4-DF66-312A-6FEA-E961BCABD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E752BCE-06F2-76E8-E6B5-10A7EDD770F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8F335FB-1B03-5C92-9912-057C03295C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59F0C08-74D1-37C2-9D14-B3B3BFF116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DB7D7A-3922-40FC-9977-7334331DAB41}" type="datetimeFigureOut">
              <a:rPr lang="ko-KR" altLang="en-US" smtClean="0"/>
              <a:t>2023-10-23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F14BB1D-7F94-2725-1E24-FE965301D2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724B858-6971-21B8-715E-FB45FD813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8F8958-9F92-490C-9517-700886D5C3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86804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B5D96E-A279-ABB4-F8AB-E7B725669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DFA1863-70B8-11F4-4FBF-B1F8AA6704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5D5DE30-397B-F131-7653-4B1582D3EA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7D05DFF-6EBD-1B25-8711-C65FD64D077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4ABFAFB-4D56-87EA-22E2-B6DF78948B6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A5F2FE4-B7FF-746C-1802-545264E316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DB7D7A-3922-40FC-9977-7334331DAB41}" type="datetimeFigureOut">
              <a:rPr lang="ko-KR" altLang="en-US" smtClean="0"/>
              <a:t>2023-10-23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21E955F-8156-35D3-09A8-1B5CBCCBFF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90D87A1-C0EF-04DC-2033-BD777E40E7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8F8958-9F92-490C-9517-700886D5C3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30983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ACC02C-DC56-3D8B-1377-1E0FE985A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4A0BED4-4AD4-102A-2948-5CFB2848B1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DB7D7A-3922-40FC-9977-7334331DAB41}" type="datetimeFigureOut">
              <a:rPr lang="ko-KR" altLang="en-US" smtClean="0"/>
              <a:t>2023-10-23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8167D3F-79F0-14B4-9264-04B8C6F99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ABF815D-40CB-88E5-4EFF-77B0AE0034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8F8958-9F92-490C-9517-700886D5C3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89092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DC9D8EB-9450-1046-17EE-5FF315FD1F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DB7D7A-3922-40FC-9977-7334331DAB41}" type="datetimeFigureOut">
              <a:rPr lang="ko-KR" altLang="en-US" smtClean="0"/>
              <a:t>2023-10-23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B1245FB-6977-0660-45EB-AF1E35C54F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0595313-B21B-58A5-031F-A0236D9A4E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8F8958-9F92-490C-9517-700886D5C3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67980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F55C45-8431-8E42-46A1-255D57FA1F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C09606A-8EA6-C447-672D-89EF291A21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B246921-F7B6-E0E1-1E57-0E5B199E31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1111749-EB9C-08A8-021B-45DACF72A5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DB7D7A-3922-40FC-9977-7334331DAB41}" type="datetimeFigureOut">
              <a:rPr lang="ko-KR" altLang="en-US" smtClean="0"/>
              <a:t>2023-10-23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CE2C47A-1B63-D2AB-2D51-D1DC3B2709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96A7CB2-36E5-5353-827A-4E3EBB799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8F8958-9F92-490C-9517-700886D5C3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10567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3A0AB2-8543-5207-13EF-9EC19BB9D6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36E1579-C023-EF96-4B3A-F09528369CB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54BBB1E-5E45-B8A5-8276-02F13D4367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156D60D-3B0C-906C-5397-8E49A2DC23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DB7D7A-3922-40FC-9977-7334331DAB41}" type="datetimeFigureOut">
              <a:rPr lang="ko-KR" altLang="en-US" smtClean="0"/>
              <a:t>2023-10-23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607B26A-2A16-EC63-FA43-FBE309BABE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5016B2E-7DD8-6F29-3ABE-8C56EBDD2B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8F8958-9F92-490C-9517-700886D5C3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7404720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32F8055-E3BB-746D-E360-76850718D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6C244BF-F0B7-5D32-2E91-289F4F0A95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562FC3E-A252-A169-2A77-4C5FAA91D9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B7D7A-3922-40FC-9977-7334331DAB41}" type="datetimeFigureOut">
              <a:rPr lang="ko-KR" altLang="en-US" smtClean="0"/>
              <a:t>2023-10-23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DBA3C14-C46D-7794-BC8A-0911729F6B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26A812B-1B3F-09B7-C918-D0F2E8410E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8F8958-9F92-490C-9517-700886D5C3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30624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7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8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9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0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1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2.png"  /><Relationship Id="rId3" Type="http://schemas.openxmlformats.org/officeDocument/2006/relationships/image" Target="../media/image23.png"  /><Relationship Id="rId4" Type="http://schemas.openxmlformats.org/officeDocument/2006/relationships/image" Target="../media/image24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.jpe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13.png"  /><Relationship Id="rId11" Type="http://schemas.openxmlformats.org/officeDocument/2006/relationships/image" Target="../media/image14.png"  /><Relationship Id="rId12" Type="http://schemas.openxmlformats.org/officeDocument/2006/relationships/image" Target="../media/image15.png"  /><Relationship Id="rId2" Type="http://schemas.openxmlformats.org/officeDocument/2006/relationships/image" Target="../media/image5.png"  /><Relationship Id="rId3" Type="http://schemas.openxmlformats.org/officeDocument/2006/relationships/image" Target="../media/image6.png"  /><Relationship Id="rId4" Type="http://schemas.openxmlformats.org/officeDocument/2006/relationships/image" Target="../media/image7.png"  /><Relationship Id="rId5" Type="http://schemas.openxmlformats.org/officeDocument/2006/relationships/image" Target="../media/image8.png"  /><Relationship Id="rId6" Type="http://schemas.openxmlformats.org/officeDocument/2006/relationships/image" Target="../media/image9.png"  /><Relationship Id="rId7" Type="http://schemas.openxmlformats.org/officeDocument/2006/relationships/image" Target="../media/image10.png"  /><Relationship Id="rId8" Type="http://schemas.openxmlformats.org/officeDocument/2006/relationships/image" Target="../media/image11.png"  /><Relationship Id="rId9" Type="http://schemas.openxmlformats.org/officeDocument/2006/relationships/image" Target="../media/image12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6.jpeg" 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EB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폰트, 그래픽, 그래픽 디자인, 스크린샷이(가) 표시된 사진&#10;&#10;자동 생성된 설명">
            <a:extLst>
              <a:ext uri="{FF2B5EF4-FFF2-40B4-BE49-F238E27FC236}">
                <a16:creationId xmlns:a16="http://schemas.microsoft.com/office/drawing/2014/main" id="{C28CB044-D2FC-EC62-B397-B516580B249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232"/>
          <a:stretch/>
        </p:blipFill>
        <p:spPr>
          <a:xfrm>
            <a:off x="5006900" y="2323378"/>
            <a:ext cx="2178200" cy="46744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0BDA26D-0DC0-55AA-A843-BE6243350173}"/>
              </a:ext>
            </a:extLst>
          </p:cNvPr>
          <p:cNvSpPr txBox="1"/>
          <p:nvPr/>
        </p:nvSpPr>
        <p:spPr>
          <a:xfrm>
            <a:off x="4837482" y="6211831"/>
            <a:ext cx="25170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김시유 김희찬 전명훈 장혜성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7C61DB9-AD40-BFE8-0C1A-D9E1F7AB8FCB}"/>
              </a:ext>
            </a:extLst>
          </p:cNvPr>
          <p:cNvSpPr txBox="1"/>
          <p:nvPr/>
        </p:nvSpPr>
        <p:spPr>
          <a:xfrm>
            <a:off x="5579673" y="5931018"/>
            <a:ext cx="10326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>
                <a:solidFill>
                  <a:srgbClr val="40404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freesouls</a:t>
            </a:r>
            <a:endParaRPr lang="ko-KR" altLang="en-US" sz="1400">
              <a:solidFill>
                <a:srgbClr val="404040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CE8FF4-7ED4-4F20-E2B6-4D47677A9EF4}"/>
              </a:ext>
            </a:extLst>
          </p:cNvPr>
          <p:cNvSpPr txBox="1"/>
          <p:nvPr/>
        </p:nvSpPr>
        <p:spPr>
          <a:xfrm>
            <a:off x="1895171" y="3013502"/>
            <a:ext cx="840165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2" algn="ctr">
              <a:defRPr/>
            </a:pPr>
            <a:r>
              <a:rPr lang="en-US" altLang="ko-KR" sz="4800" b="1" i="1" kern="0">
                <a:ln w="15875">
                  <a:solidFill>
                    <a:prstClr val="black">
                      <a:lumMod val="85000"/>
                      <a:lumOff val="15000"/>
                    </a:prstClr>
                  </a:solidFill>
                </a:ln>
                <a:solidFill>
                  <a:srgbClr val="FFE4B4"/>
                </a:solidFill>
                <a:effectLst>
                  <a:outerShdw dist="38100" dir="2700000" algn="tl" rotWithShape="0">
                    <a:prstClr val="black">
                      <a:lumMod val="85000"/>
                      <a:lumOff val="15000"/>
                    </a:prstClr>
                  </a:outerShdw>
                </a:effectLst>
                <a:latin typeface="Tmon몬소리 Black" panose="02000A03000000000000" pitchFamily="2" charset="-127"/>
                <a:ea typeface="Tmon몬소리 Black" panose="02000A03000000000000" pitchFamily="2" charset="-127"/>
              </a:rPr>
              <a:t>1</a:t>
            </a:r>
            <a:r>
              <a:rPr lang="ko-KR" altLang="en-US" sz="4800" b="1" i="1" kern="0">
                <a:ln w="15875">
                  <a:solidFill>
                    <a:prstClr val="black">
                      <a:lumMod val="85000"/>
                      <a:lumOff val="15000"/>
                    </a:prstClr>
                  </a:solidFill>
                </a:ln>
                <a:solidFill>
                  <a:srgbClr val="FFE4B4"/>
                </a:solidFill>
                <a:effectLst>
                  <a:outerShdw dist="38100" dir="2700000" algn="tl" rotWithShape="0">
                    <a:prstClr val="black">
                      <a:lumMod val="85000"/>
                      <a:lumOff val="15000"/>
                    </a:prstClr>
                  </a:outerShdw>
                </a:effectLst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일 </a:t>
            </a:r>
            <a:r>
              <a:rPr lang="en-US" altLang="ko-KR" sz="4800" b="1" i="1" kern="0">
                <a:ln w="15875">
                  <a:solidFill>
                    <a:prstClr val="black">
                      <a:lumMod val="85000"/>
                      <a:lumOff val="15000"/>
                    </a:prstClr>
                  </a:solidFill>
                </a:ln>
                <a:solidFill>
                  <a:srgbClr val="FFE4B4"/>
                </a:solidFill>
                <a:effectLst>
                  <a:outerShdw dist="38100" dir="2700000" algn="tl" rotWithShape="0">
                    <a:prstClr val="black">
                      <a:lumMod val="85000"/>
                      <a:lumOff val="15000"/>
                    </a:prstClr>
                  </a:outerShdw>
                </a:effectLst>
                <a:latin typeface="Tmon몬소리 Black" panose="02000A03000000000000" pitchFamily="2" charset="-127"/>
                <a:ea typeface="Tmon몬소리 Black" panose="02000A03000000000000" pitchFamily="2" charset="-127"/>
              </a:rPr>
              <a:t>1</a:t>
            </a:r>
            <a:r>
              <a:rPr lang="ko-KR" altLang="en-US" sz="4800" b="1" i="1" kern="0">
                <a:ln w="15875">
                  <a:solidFill>
                    <a:prstClr val="black">
                      <a:lumMod val="85000"/>
                      <a:lumOff val="15000"/>
                    </a:prstClr>
                  </a:solidFill>
                </a:ln>
                <a:solidFill>
                  <a:srgbClr val="FFE4B4"/>
                </a:solidFill>
                <a:effectLst>
                  <a:outerShdw dist="38100" dir="2700000" algn="tl" rotWithShape="0">
                    <a:prstClr val="black">
                      <a:lumMod val="85000"/>
                      <a:lumOff val="15000"/>
                    </a:prstClr>
                  </a:outerShdw>
                </a:effectLst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미션 </a:t>
            </a:r>
            <a:r>
              <a:rPr lang="ko-KR" altLang="en-US" sz="4800" b="1" i="1" kern="0">
                <a:ln w="15875">
                  <a:solidFill>
                    <a:prstClr val="black">
                      <a:lumMod val="85000"/>
                      <a:lumOff val="15000"/>
                    </a:prstClr>
                  </a:solidFill>
                </a:ln>
                <a:solidFill>
                  <a:prstClr val="white"/>
                </a:solidFill>
                <a:effectLst>
                  <a:outerShdw dist="38100" dir="2700000" algn="tl" rotWithShape="0">
                    <a:prstClr val="black">
                      <a:lumMod val="85000"/>
                      <a:lumOff val="15000"/>
                    </a:prstClr>
                  </a:outerShdw>
                </a:effectLst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인증 및 공유 웹서비스</a:t>
            </a:r>
          </a:p>
        </p:txBody>
      </p:sp>
    </p:spTree>
    <p:extLst>
      <p:ext uri="{BB962C8B-B14F-4D97-AF65-F5344CB8AC3E}">
        <p14:creationId xmlns:p14="http://schemas.microsoft.com/office/powerpoint/2010/main" val="2970382419"/>
      </p:ext>
    </p:extLst>
  </p:cSld>
  <p:clrMapOvr>
    <a:masterClrMapping/>
  </p:clrMapOvr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aebd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사각형: 둥근 모서리 7"/>
          <p:cNvSpPr/>
          <p:nvPr/>
        </p:nvSpPr>
        <p:spPr>
          <a:xfrm>
            <a:off x="276225" y="1019174"/>
            <a:ext cx="11639550" cy="5667375"/>
          </a:xfrm>
          <a:prstGeom prst="roundRect">
            <a:avLst>
              <a:gd name="adj" fmla="val 2866"/>
            </a:avLst>
          </a:prstGeom>
          <a:solidFill>
            <a:srgbClr val="fff8ee"/>
          </a:solidFill>
          <a:ln>
            <a:noFill/>
          </a:ln>
          <a:effectLst>
            <a:outerShdw blurRad="241300" dist="203200" dir="5400000" algn="t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사각형: 둥근 모서리 8"/>
          <p:cNvSpPr/>
          <p:nvPr/>
        </p:nvSpPr>
        <p:spPr>
          <a:xfrm>
            <a:off x="276225" y="171450"/>
            <a:ext cx="11639550" cy="685800"/>
          </a:xfrm>
          <a:prstGeom prst="roundRect">
            <a:avLst>
              <a:gd name="adj" fmla="val 16667"/>
            </a:avLst>
          </a:prstGeom>
          <a:solidFill>
            <a:srgbClr val="333f50"/>
          </a:solidFill>
          <a:ln>
            <a:noFill/>
          </a:ln>
          <a:effectLst>
            <a:outerShdw blurRad="241300" dist="203200" dir="5400000" algn="t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171450">
              <a:defRPr/>
            </a:pPr>
            <a:endParaRPr lang="ko-KR" altLang="en-US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98878" y="1249835"/>
            <a:ext cx="2398322" cy="40011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xmlns:mc="http://schemas.openxmlformats.org/markup-compatibility/2006" xmlns:hp="http://schemas.haansoft.com/office/presentation/8.0" lang="en-US" altLang="ko-KR" sz="2000" b="1" i="1" mc:Ignorable="hp" hp:hslEmbossed="0">
                <a:ln w="9525">
                  <a:solidFill>
                    <a:prstClr val="black">
                      <a:lumMod val="85000"/>
                      <a:lumOff val="15000"/>
                    </a:prstClr>
                  </a:solidFill>
                </a:ln>
                <a:solidFill>
                  <a:srgbClr val="faebd7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Tmon몬소리 Black"/>
                <a:ea typeface="Tmon몬소리 Black"/>
              </a:rPr>
              <a:t>1</a:t>
            </a:r>
            <a:r>
              <a:rPr xmlns:mc="http://schemas.openxmlformats.org/markup-compatibility/2006" xmlns:hp="http://schemas.haansoft.com/office/presentation/8.0" lang="ko-KR" altLang="en-US" sz="2000" b="1" i="1" mc:Ignorable="hp" hp:hslEmbossed="0">
                <a:ln w="9525">
                  <a:solidFill>
                    <a:prstClr val="black">
                      <a:lumMod val="85000"/>
                      <a:lumOff val="15000"/>
                    </a:prstClr>
                  </a:solidFill>
                </a:ln>
                <a:solidFill>
                  <a:srgbClr val="faebd7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Tmon몬소리 Black"/>
                <a:ea typeface="Tmon몬소리 Black"/>
              </a:rPr>
              <a:t>일 </a:t>
            </a:r>
            <a:r>
              <a:rPr xmlns:mc="http://schemas.openxmlformats.org/markup-compatibility/2006" xmlns:hp="http://schemas.haansoft.com/office/presentation/8.0" lang="en-US" altLang="ko-KR" sz="2000" b="1" i="1" mc:Ignorable="hp" hp:hslEmbossed="0">
                <a:ln w="9525">
                  <a:solidFill>
                    <a:prstClr val="black">
                      <a:lumMod val="85000"/>
                      <a:lumOff val="15000"/>
                    </a:prstClr>
                  </a:solidFill>
                </a:ln>
                <a:solidFill>
                  <a:srgbClr val="faebd7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Tmon몬소리 Black"/>
                <a:ea typeface="Tmon몬소리 Black"/>
              </a:rPr>
              <a:t>1</a:t>
            </a:r>
            <a:r>
              <a:rPr xmlns:mc="http://schemas.openxmlformats.org/markup-compatibility/2006" xmlns:hp="http://schemas.haansoft.com/office/presentation/8.0" lang="ko-KR" altLang="en-US" sz="2000" b="1" i="1" mc:Ignorable="hp" hp:hslEmbossed="0">
                <a:ln w="9525">
                  <a:solidFill>
                    <a:prstClr val="black">
                      <a:lumMod val="85000"/>
                      <a:lumOff val="15000"/>
                    </a:prstClr>
                  </a:solidFill>
                </a:ln>
                <a:solidFill>
                  <a:srgbClr val="faebd7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Tmon몬소리 Black"/>
                <a:ea typeface="Tmon몬소리 Black"/>
              </a:rPr>
              <a:t>미션 등록</a:t>
            </a:r>
            <a:endParaRPr xmlns:mc="http://schemas.openxmlformats.org/markup-compatibility/2006" xmlns:hp="http://schemas.haansoft.com/office/presentation/8.0" lang="ko-KR" altLang="en-US" sz="2000" b="1" i="1" mc:Ignorable="hp" hp:hslEmbossed="0">
              <a:solidFill>
                <a:srgbClr val="faebd7"/>
              </a:solidFill>
              <a:latin typeface="Tmon몬소리 Black"/>
              <a:ea typeface="Tmon몬소리 Black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24315" y="314295"/>
            <a:ext cx="1180131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  <a:defRPr/>
            </a:pPr>
            <a:r>
              <a:rPr xmlns:mc="http://schemas.openxmlformats.org/markup-compatibility/2006" xmlns:hp="http://schemas.haansoft.com/office/presentation/8.0" lang="ko-KR" altLang="en-US" sz="2000" b="1" i="1" mc:Ignorable="hp" hp:hslEmbossed="0">
                <a:ln w="9525">
                  <a:solidFill>
                    <a:srgbClr val="333f50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Tmon몬소리 Black"/>
                <a:ea typeface="Tmon몬소리 Black"/>
              </a:rPr>
              <a:t>기능 소개</a:t>
            </a:r>
            <a:endParaRPr xmlns:mc="http://schemas.openxmlformats.org/markup-compatibility/2006" xmlns:hp="http://schemas.haansoft.com/office/presentation/8.0" lang="ko-KR" altLang="en-US" sz="2000" b="1" i="1" mc:Ignorable="hp" hp:hslEmbossed="0">
              <a:solidFill>
                <a:schemeClr val="bg1"/>
              </a:solidFill>
              <a:latin typeface="Tmon몬소리 Black"/>
              <a:ea typeface="Tmon몬소리 Black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174045" y="314295"/>
            <a:ext cx="3741730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171450" algn="r">
              <a:defRPr/>
            </a:pPr>
            <a:r>
              <a:rPr lang="en-US" altLang="ko-KR" sz="2000" i="1" kern="0">
                <a:solidFill>
                  <a:prstClr val="white">
                    <a:lumMod val="95000"/>
                  </a:prstClr>
                </a:solidFill>
                <a:latin typeface="KoPub돋움체 Light"/>
                <a:ea typeface="Tmon몬소리 Black"/>
              </a:rPr>
              <a:t>MISSION 1’M POSSILBE </a:t>
            </a:r>
            <a:r>
              <a:rPr lang="en-US" altLang="ko-KR" sz="800" kern="0">
                <a:solidFill>
                  <a:prstClr val="white">
                    <a:lumMod val="95000"/>
                  </a:prstClr>
                </a:solidFill>
              </a:rPr>
              <a:t>FREESOULS</a:t>
            </a:r>
            <a:endParaRPr lang="ko-KR" altLang="en-US" sz="2000">
              <a:solidFill>
                <a:prstClr val="white">
                  <a:lumMod val="95000"/>
                </a:prstClr>
              </a:solidFill>
            </a:endParaRPr>
          </a:p>
        </p:txBody>
      </p:sp>
      <p:pic>
        <p:nvPicPr>
          <p:cNvPr id="6" name="그림 5" descr="텍스트, 스크린샷, 소프트웨어이(가) 표시된 사진  자동 생성된 설명"/>
          <p:cNvPicPr>
            <a:picLocks noChangeAspect="1"/>
          </p:cNvPicPr>
          <p:nvPr/>
        </p:nvPicPr>
        <p:blipFill rotWithShape="1">
          <a:blip r:embed="rId2"/>
          <a:srcRect l="13780" t="9180" r="13780" b="14860"/>
          <a:stretch>
            <a:fillRect/>
          </a:stretch>
        </p:blipFill>
        <p:spPr>
          <a:xfrm>
            <a:off x="698854" y="1936109"/>
            <a:ext cx="5990379" cy="370311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TextBox 14"/>
          <p:cNvSpPr txBox="1"/>
          <p:nvPr/>
        </p:nvSpPr>
        <p:spPr>
          <a:xfrm>
            <a:off x="7441718" y="2056245"/>
            <a:ext cx="4365470" cy="15518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600">
                <a:latin typeface="KoPub돋움체 Light"/>
                <a:ea typeface="KoPub돋움체 Light"/>
              </a:rPr>
              <a:t>- </a:t>
            </a:r>
            <a:r>
              <a:rPr lang="ko-KR" altLang="en-US" sz="1600">
                <a:latin typeface="KoPub돋움체 Light"/>
                <a:ea typeface="KoPub돋움체 Light"/>
              </a:rPr>
              <a:t>기동륵된 미션이 있다면 등록된 미션화면 출력</a:t>
            </a:r>
            <a:endParaRPr lang="ko-KR" altLang="en-US" sz="1600">
              <a:latin typeface="KoPub돋움체 Light"/>
              <a:ea typeface="KoPub돋움체 Light"/>
            </a:endParaRPr>
          </a:p>
          <a:p>
            <a:pPr lvl="0">
              <a:defRPr/>
            </a:pPr>
            <a:endParaRPr lang="ko-KR" altLang="en-US" sz="1600">
              <a:latin typeface="KoPub돋움체 Light"/>
              <a:ea typeface="KoPub돋움체 Light"/>
            </a:endParaRPr>
          </a:p>
          <a:p>
            <a:pPr lvl="0">
              <a:defRPr/>
            </a:pPr>
            <a:r>
              <a:rPr lang="en-US" altLang="ko-KR" sz="1600">
                <a:latin typeface="KoPub돋움체 Light"/>
                <a:ea typeface="KoPub돋움체 Light"/>
              </a:rPr>
              <a:t>-</a:t>
            </a:r>
            <a:r>
              <a:rPr lang="ko-KR" altLang="en-US" sz="1600">
                <a:latin typeface="KoPub돋움체 Light"/>
                <a:ea typeface="KoPub돋움체 Light"/>
              </a:rPr>
              <a:t>오늘의 미션으로 등록된 정보 없으면 </a:t>
            </a:r>
            <a:endParaRPr lang="ko-KR" altLang="en-US" sz="1600">
              <a:latin typeface="KoPub돋움체 Light"/>
              <a:ea typeface="KoPub돋움체 Light"/>
            </a:endParaRPr>
          </a:p>
          <a:p>
            <a:pPr lvl="0">
              <a:defRPr/>
            </a:pPr>
            <a:r>
              <a:rPr lang="ko-KR" altLang="en-US" sz="1600">
                <a:latin typeface="KoPub돋움체 Light"/>
                <a:ea typeface="KoPub돋움체 Light"/>
              </a:rPr>
              <a:t> 새 미션 등록화면 노출</a:t>
            </a:r>
            <a:endParaRPr lang="ko-KR" altLang="en-US" sz="1600">
              <a:latin typeface="KoPub돋움체 Light"/>
              <a:ea typeface="KoPub돋움체 Light"/>
            </a:endParaRPr>
          </a:p>
          <a:p>
            <a:pPr lvl="0">
              <a:defRPr/>
            </a:pPr>
            <a:endParaRPr lang="ko-KR" altLang="en-US" sz="1600">
              <a:latin typeface="KoPub돋움체 Light"/>
              <a:ea typeface="KoPub돋움체 Light"/>
            </a:endParaRPr>
          </a:p>
          <a:p>
            <a:pPr lvl="0">
              <a:defRPr/>
            </a:pPr>
            <a:r>
              <a:rPr lang="en-US" altLang="ko-KR" sz="1600">
                <a:latin typeface="KoPub돋움체 Light"/>
                <a:ea typeface="KoPub돋움체 Light"/>
              </a:rPr>
              <a:t>-</a:t>
            </a:r>
            <a:r>
              <a:rPr lang="ko-KR" altLang="en-US" sz="1600">
                <a:latin typeface="KoPub돋움체 Light"/>
                <a:ea typeface="KoPub돋움체 Light"/>
              </a:rPr>
              <a:t> 이미지 추가 가능</a:t>
            </a:r>
            <a:endParaRPr lang="ko-KR" altLang="en-US" sz="1600">
              <a:latin typeface="KoPub돋움체 Light"/>
              <a:ea typeface="KoPub돋움체 Ligh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aebd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사각형: 둥근 모서리 7"/>
          <p:cNvSpPr/>
          <p:nvPr/>
        </p:nvSpPr>
        <p:spPr>
          <a:xfrm>
            <a:off x="276225" y="1019174"/>
            <a:ext cx="11639550" cy="5667375"/>
          </a:xfrm>
          <a:prstGeom prst="roundRect">
            <a:avLst>
              <a:gd name="adj" fmla="val 2866"/>
            </a:avLst>
          </a:prstGeom>
          <a:solidFill>
            <a:srgbClr val="fff8ee"/>
          </a:solidFill>
          <a:ln>
            <a:noFill/>
          </a:ln>
          <a:effectLst>
            <a:outerShdw blurRad="241300" dist="203200" dir="5400000" algn="t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사각형: 둥근 모서리 8"/>
          <p:cNvSpPr/>
          <p:nvPr/>
        </p:nvSpPr>
        <p:spPr>
          <a:xfrm>
            <a:off x="276225" y="171450"/>
            <a:ext cx="11639550" cy="685800"/>
          </a:xfrm>
          <a:prstGeom prst="roundRect">
            <a:avLst>
              <a:gd name="adj" fmla="val 16667"/>
            </a:avLst>
          </a:prstGeom>
          <a:solidFill>
            <a:srgbClr val="333f50"/>
          </a:solidFill>
          <a:ln>
            <a:noFill/>
          </a:ln>
          <a:effectLst>
            <a:outerShdw blurRad="241300" dist="203200" dir="5400000" algn="t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171450">
              <a:defRPr/>
            </a:pPr>
            <a:endParaRPr lang="ko-KR" altLang="en-US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98878" y="1249835"/>
            <a:ext cx="2398322" cy="40011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xmlns:mc="http://schemas.openxmlformats.org/markup-compatibility/2006" xmlns:hp="http://schemas.haansoft.com/office/presentation/8.0" lang="ko-KR" altLang="en-US" sz="2000" b="1" i="1" mc:Ignorable="hp" hp:hslEmbossed="0">
                <a:ln w="9525">
                  <a:solidFill>
                    <a:prstClr val="black">
                      <a:lumMod val="85000"/>
                      <a:lumOff val="15000"/>
                    </a:prstClr>
                  </a:solidFill>
                </a:ln>
                <a:solidFill>
                  <a:srgbClr val="faebd7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Tmon몬소리 Black"/>
                <a:ea typeface="Tmon몬소리 Black"/>
              </a:rPr>
              <a:t>성공</a:t>
            </a:r>
            <a:r>
              <a:rPr xmlns:mc="http://schemas.openxmlformats.org/markup-compatibility/2006" xmlns:hp="http://schemas.haansoft.com/office/presentation/8.0" lang="en-US" altLang="ko-KR" sz="2000" b="1" i="1" mc:Ignorable="hp" hp:hslEmbossed="0">
                <a:ln w="9525">
                  <a:solidFill>
                    <a:prstClr val="black">
                      <a:lumMod val="85000"/>
                      <a:lumOff val="15000"/>
                    </a:prstClr>
                  </a:solidFill>
                </a:ln>
                <a:solidFill>
                  <a:srgbClr val="faebd7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Tmon몬소리 Black"/>
                <a:ea typeface="Tmon몬소리 Black"/>
              </a:rPr>
              <a:t>/</a:t>
            </a:r>
            <a:r>
              <a:rPr xmlns:mc="http://schemas.openxmlformats.org/markup-compatibility/2006" xmlns:hp="http://schemas.haansoft.com/office/presentation/8.0" lang="ko-KR" altLang="en-US" sz="2000" b="1" i="1" mc:Ignorable="hp" hp:hslEmbossed="0">
                <a:ln w="9525">
                  <a:solidFill>
                    <a:prstClr val="black">
                      <a:lumMod val="85000"/>
                      <a:lumOff val="15000"/>
                    </a:prstClr>
                  </a:solidFill>
                </a:ln>
                <a:solidFill>
                  <a:srgbClr val="faebd7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Tmon몬소리 Black"/>
                <a:ea typeface="Tmon몬소리 Black"/>
              </a:rPr>
              <a:t>실패 등록</a:t>
            </a:r>
            <a:endParaRPr xmlns:mc="http://schemas.openxmlformats.org/markup-compatibility/2006" xmlns:hp="http://schemas.haansoft.com/office/presentation/8.0" lang="ko-KR" altLang="en-US" sz="2000" b="1" i="1" mc:Ignorable="hp" hp:hslEmbossed="0">
              <a:solidFill>
                <a:srgbClr val="faebd7"/>
              </a:solidFill>
              <a:latin typeface="Tmon몬소리 Black"/>
              <a:ea typeface="Tmon몬소리 Black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24315" y="314295"/>
            <a:ext cx="1180131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  <a:defRPr/>
            </a:pPr>
            <a:r>
              <a:rPr xmlns:mc="http://schemas.openxmlformats.org/markup-compatibility/2006" xmlns:hp="http://schemas.haansoft.com/office/presentation/8.0" lang="ko-KR" altLang="en-US" sz="2000" b="1" i="1" mc:Ignorable="hp" hp:hslEmbossed="0">
                <a:ln w="9525">
                  <a:solidFill>
                    <a:srgbClr val="333f50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Tmon몬소리 Black"/>
                <a:ea typeface="Tmon몬소리 Black"/>
              </a:rPr>
              <a:t>기능 소개</a:t>
            </a:r>
            <a:endParaRPr xmlns:mc="http://schemas.openxmlformats.org/markup-compatibility/2006" xmlns:hp="http://schemas.haansoft.com/office/presentation/8.0" lang="ko-KR" altLang="en-US" sz="2000" b="1" i="1" mc:Ignorable="hp" hp:hslEmbossed="0">
              <a:solidFill>
                <a:schemeClr val="bg1"/>
              </a:solidFill>
              <a:latin typeface="Tmon몬소리 Black"/>
              <a:ea typeface="Tmon몬소리 Black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174045" y="314295"/>
            <a:ext cx="3741730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171450" algn="r">
              <a:defRPr/>
            </a:pPr>
            <a:r>
              <a:rPr lang="en-US" altLang="ko-KR" sz="2000" i="1" kern="0">
                <a:solidFill>
                  <a:prstClr val="white">
                    <a:lumMod val="95000"/>
                  </a:prstClr>
                </a:solidFill>
                <a:latin typeface="KoPub돋움체 Light"/>
                <a:ea typeface="Tmon몬소리 Black"/>
              </a:rPr>
              <a:t>MISSION 1’M POSSILBE </a:t>
            </a:r>
            <a:r>
              <a:rPr lang="en-US" altLang="ko-KR" sz="800" kern="0">
                <a:solidFill>
                  <a:prstClr val="white">
                    <a:lumMod val="95000"/>
                  </a:prstClr>
                </a:solidFill>
              </a:rPr>
              <a:t>FREESOULS</a:t>
            </a:r>
            <a:endParaRPr lang="ko-KR" altLang="en-US" sz="2000">
              <a:solidFill>
                <a:prstClr val="white">
                  <a:lumMod val="95000"/>
                </a:prstClr>
              </a:solidFill>
            </a:endParaRPr>
          </a:p>
        </p:txBody>
      </p:sp>
      <p:pic>
        <p:nvPicPr>
          <p:cNvPr id="2" name="그림 1" descr="텍스트, 스크린샷, 소프트웨어, 멀티미디어 소프트웨어이(가) 표시된 사진  자동 생성된 설명"/>
          <p:cNvPicPr>
            <a:picLocks noChangeAspect="1"/>
          </p:cNvPicPr>
          <p:nvPr/>
        </p:nvPicPr>
        <p:blipFill rotWithShape="1">
          <a:blip r:embed="rId2"/>
          <a:srcRect l="13650" t="32070" r="13650" b="6420"/>
          <a:stretch>
            <a:fillRect/>
          </a:stretch>
        </p:blipFill>
        <p:spPr>
          <a:xfrm>
            <a:off x="726462" y="2053018"/>
            <a:ext cx="6896905" cy="328218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TextBox 14"/>
          <p:cNvSpPr txBox="1"/>
          <p:nvPr/>
        </p:nvSpPr>
        <p:spPr>
          <a:xfrm>
            <a:off x="7826515" y="2125266"/>
            <a:ext cx="4028300" cy="154947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600">
                <a:latin typeface="KoPub돋움체 Light"/>
                <a:ea typeface="KoPub돋움체 Light"/>
              </a:rPr>
              <a:t>- </a:t>
            </a:r>
            <a:r>
              <a:rPr lang="ko-KR" altLang="en-US" sz="1600">
                <a:latin typeface="KoPub돋움체 Light"/>
                <a:ea typeface="KoPub돋움체 Light"/>
              </a:rPr>
              <a:t>성공 </a:t>
            </a:r>
            <a:r>
              <a:rPr lang="en-US" altLang="ko-KR" sz="1600">
                <a:latin typeface="KoPub돋움체 Light"/>
                <a:ea typeface="KoPub돋움체 Light"/>
              </a:rPr>
              <a:t>/</a:t>
            </a:r>
            <a:r>
              <a:rPr lang="ko-KR" altLang="en-US" sz="1600">
                <a:latin typeface="KoPub돋움체 Light"/>
                <a:ea typeface="KoPub돋움체 Light"/>
              </a:rPr>
              <a:t> 실패의 여부에</a:t>
            </a:r>
            <a:r>
              <a:rPr lang="en-US" altLang="ko-KR" sz="1600">
                <a:latin typeface="KoPub돋움체 Light"/>
                <a:ea typeface="KoPub돋움체 Light"/>
              </a:rPr>
              <a:t> </a:t>
            </a:r>
            <a:r>
              <a:rPr lang="ko-KR" altLang="en-US" sz="1600">
                <a:latin typeface="KoPub돋움체 Light"/>
                <a:ea typeface="KoPub돋움체 Light"/>
              </a:rPr>
              <a:t>따라  </a:t>
            </a:r>
            <a:r>
              <a:rPr lang="en-US" altLang="ko-KR" sz="1600">
                <a:latin typeface="KoPub돋움체 Light"/>
                <a:ea typeface="KoPub돋움체 Light"/>
              </a:rPr>
              <a:t>UI</a:t>
            </a:r>
            <a:r>
              <a:rPr lang="ko-KR" altLang="en-US" sz="1600">
                <a:latin typeface="KoPub돋움체 Light"/>
                <a:ea typeface="KoPub돋움체 Light"/>
              </a:rPr>
              <a:t> 변경</a:t>
            </a:r>
            <a:endParaRPr lang="ko-KR" altLang="en-US" sz="1600">
              <a:latin typeface="KoPub돋움체 Light"/>
              <a:ea typeface="KoPub돋움체 Light"/>
            </a:endParaRPr>
          </a:p>
          <a:p>
            <a:pPr lvl="0">
              <a:defRPr/>
            </a:pPr>
            <a:endParaRPr lang="ko-KR" altLang="en-US" sz="1600">
              <a:latin typeface="KoPub돋움체 Light"/>
              <a:ea typeface="KoPub돋움체 Light"/>
            </a:endParaRPr>
          </a:p>
          <a:p>
            <a:pPr lvl="0">
              <a:defRPr/>
            </a:pPr>
            <a:r>
              <a:rPr lang="en-US" altLang="ko-KR" sz="1600">
                <a:latin typeface="KoPub돋움체 Light"/>
                <a:ea typeface="KoPub돋움체 Light"/>
              </a:rPr>
              <a:t>-</a:t>
            </a:r>
            <a:r>
              <a:rPr lang="ko-KR" altLang="en-US" sz="1600">
                <a:latin typeface="KoPub돋움체 Light"/>
                <a:ea typeface="KoPub돋움체 Light"/>
              </a:rPr>
              <a:t> 오늘의 미션은 오늘을 기한으로 </a:t>
            </a:r>
            <a:endParaRPr lang="ko-KR" altLang="en-US" sz="1600">
              <a:latin typeface="KoPub돋움체 Light"/>
              <a:ea typeface="KoPub돋움체 Light"/>
            </a:endParaRPr>
          </a:p>
          <a:p>
            <a:pPr lvl="0">
              <a:defRPr/>
            </a:pPr>
            <a:r>
              <a:rPr lang="ko-KR" altLang="en-US" sz="1600">
                <a:latin typeface="KoPub돋움체 Light"/>
                <a:ea typeface="KoPub돋움체 Light"/>
              </a:rPr>
              <a:t>   성공</a:t>
            </a:r>
            <a:r>
              <a:rPr lang="en-US" altLang="ko-KR" sz="1600">
                <a:latin typeface="KoPub돋움체 Light"/>
                <a:ea typeface="KoPub돋움체 Light"/>
              </a:rPr>
              <a:t>/</a:t>
            </a:r>
            <a:r>
              <a:rPr lang="ko-KR" altLang="en-US" sz="1600">
                <a:latin typeface="KoPub돋움체 Light"/>
                <a:ea typeface="KoPub돋움체 Light"/>
              </a:rPr>
              <a:t>실패 등록 가능 </a:t>
            </a:r>
            <a:endParaRPr lang="ko-KR" altLang="en-US" sz="1600">
              <a:latin typeface="KoPub돋움체 Light"/>
              <a:ea typeface="KoPub돋움체 Light"/>
            </a:endParaRPr>
          </a:p>
          <a:p>
            <a:pPr lvl="0">
              <a:defRPr/>
            </a:pPr>
            <a:endParaRPr lang="ko-KR" altLang="en-US" sz="1600">
              <a:latin typeface="KoPub돋움체 Light"/>
              <a:ea typeface="KoPub돋움체 Light"/>
            </a:endParaRPr>
          </a:p>
          <a:p>
            <a:pPr lvl="0">
              <a:defRPr/>
            </a:pPr>
            <a:r>
              <a:rPr lang="en-US" altLang="ko-KR" sz="1600">
                <a:latin typeface="KoPub돋움체 Light"/>
                <a:ea typeface="KoPub돋움체 Light"/>
              </a:rPr>
              <a:t>-</a:t>
            </a:r>
            <a:r>
              <a:rPr lang="ko-KR" altLang="en-US" sz="1600">
                <a:latin typeface="KoPub돋움체 Light"/>
                <a:ea typeface="KoPub돋움체 Light"/>
              </a:rPr>
              <a:t> 오늘 내에 등록하지 않은 건은 실패로 간주</a:t>
            </a:r>
            <a:endParaRPr lang="ko-KR" altLang="en-US" sz="1600">
              <a:latin typeface="KoPub돋움체 Light"/>
              <a:ea typeface="KoPub돋움체 Ligh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aebd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사각형: 둥근 모서리 7"/>
          <p:cNvSpPr/>
          <p:nvPr/>
        </p:nvSpPr>
        <p:spPr>
          <a:xfrm>
            <a:off x="276225" y="1019174"/>
            <a:ext cx="11639550" cy="5667375"/>
          </a:xfrm>
          <a:prstGeom prst="roundRect">
            <a:avLst>
              <a:gd name="adj" fmla="val 2866"/>
            </a:avLst>
          </a:prstGeom>
          <a:solidFill>
            <a:srgbClr val="fff8ee"/>
          </a:solidFill>
          <a:ln>
            <a:noFill/>
          </a:ln>
          <a:effectLst>
            <a:outerShdw blurRad="241300" dist="203200" dir="5400000" algn="t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사각형: 둥근 모서리 8"/>
          <p:cNvSpPr/>
          <p:nvPr/>
        </p:nvSpPr>
        <p:spPr>
          <a:xfrm>
            <a:off x="276225" y="171450"/>
            <a:ext cx="11639550" cy="685800"/>
          </a:xfrm>
          <a:prstGeom prst="roundRect">
            <a:avLst>
              <a:gd name="adj" fmla="val 16667"/>
            </a:avLst>
          </a:prstGeom>
          <a:solidFill>
            <a:srgbClr val="333f50"/>
          </a:solidFill>
          <a:ln>
            <a:noFill/>
          </a:ln>
          <a:effectLst>
            <a:outerShdw blurRad="241300" dist="203200" dir="5400000" algn="t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171450">
              <a:defRPr/>
            </a:pPr>
            <a:endParaRPr lang="ko-KR" altLang="en-US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98878" y="1249835"/>
            <a:ext cx="4335641" cy="40011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xmlns:mc="http://schemas.openxmlformats.org/markup-compatibility/2006" xmlns:hp="http://schemas.haansoft.com/office/presentation/8.0" lang="ko-KR" altLang="en-US" sz="2000" b="1" i="1" mc:Ignorable="hp" hp:hslEmbossed="0">
                <a:ln w="9525">
                  <a:solidFill>
                    <a:prstClr val="black">
                      <a:lumMod val="85000"/>
                      <a:lumOff val="15000"/>
                    </a:prstClr>
                  </a:solidFill>
                </a:ln>
                <a:solidFill>
                  <a:srgbClr val="faebd7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Tmon몬소리 Black"/>
                <a:ea typeface="Tmon몬소리 Black"/>
              </a:rPr>
              <a:t>타 유저 미션 확인</a:t>
            </a:r>
            <a:r>
              <a:rPr xmlns:mc="http://schemas.openxmlformats.org/markup-compatibility/2006" xmlns:hp="http://schemas.haansoft.com/office/presentation/8.0" lang="en-US" altLang="ko-KR" sz="2000" b="1" i="1" mc:Ignorable="hp" hp:hslEmbossed="0">
                <a:ln w="9525">
                  <a:solidFill>
                    <a:prstClr val="black">
                      <a:lumMod val="85000"/>
                      <a:lumOff val="15000"/>
                    </a:prstClr>
                  </a:solidFill>
                </a:ln>
                <a:solidFill>
                  <a:srgbClr val="faebd7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Tmon몬소리 Black"/>
                <a:ea typeface="Tmon몬소리 Black"/>
              </a:rPr>
              <a:t>, </a:t>
            </a:r>
            <a:r>
              <a:rPr xmlns:mc="http://schemas.openxmlformats.org/markup-compatibility/2006" xmlns:hp="http://schemas.haansoft.com/office/presentation/8.0" lang="ko-KR" altLang="en-US" sz="2000" b="1" i="1" mc:Ignorable="hp" hp:hslEmbossed="0">
                <a:ln w="9525">
                  <a:solidFill>
                    <a:prstClr val="black">
                      <a:lumMod val="85000"/>
                      <a:lumOff val="15000"/>
                    </a:prstClr>
                  </a:solidFill>
                </a:ln>
                <a:solidFill>
                  <a:srgbClr val="faebd7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Tmon몬소리 Black"/>
                <a:ea typeface="Tmon몬소리 Black"/>
              </a:rPr>
              <a:t>좋아요</a:t>
            </a:r>
            <a:r>
              <a:rPr xmlns:mc="http://schemas.openxmlformats.org/markup-compatibility/2006" xmlns:hp="http://schemas.haansoft.com/office/presentation/8.0" lang="en-US" altLang="ko-KR" sz="2000" b="1" i="1" mc:Ignorable="hp" hp:hslEmbossed="0">
                <a:ln w="9525">
                  <a:solidFill>
                    <a:prstClr val="black">
                      <a:lumMod val="85000"/>
                      <a:lumOff val="15000"/>
                    </a:prstClr>
                  </a:solidFill>
                </a:ln>
                <a:solidFill>
                  <a:srgbClr val="faebd7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Tmon몬소리 Black"/>
                <a:ea typeface="Tmon몬소리 Black"/>
              </a:rPr>
              <a:t>, </a:t>
            </a:r>
            <a:r>
              <a:rPr xmlns:mc="http://schemas.openxmlformats.org/markup-compatibility/2006" xmlns:hp="http://schemas.haansoft.com/office/presentation/8.0" lang="ko-KR" altLang="en-US" sz="2000" b="1" i="1" mc:Ignorable="hp" hp:hslEmbossed="0">
                <a:ln w="9525">
                  <a:solidFill>
                    <a:prstClr val="black">
                      <a:lumMod val="85000"/>
                      <a:lumOff val="15000"/>
                    </a:prstClr>
                  </a:solidFill>
                </a:ln>
                <a:solidFill>
                  <a:srgbClr val="faebd7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Tmon몬소리 Black"/>
                <a:ea typeface="Tmon몬소리 Black"/>
              </a:rPr>
              <a:t>북마크</a:t>
            </a:r>
            <a:endParaRPr xmlns:mc="http://schemas.openxmlformats.org/markup-compatibility/2006" xmlns:hp="http://schemas.haansoft.com/office/presentation/8.0" lang="ko-KR" altLang="en-US" sz="2000" b="1" i="1" mc:Ignorable="hp" hp:hslEmbossed="0">
              <a:solidFill>
                <a:srgbClr val="faebd7"/>
              </a:solidFill>
              <a:latin typeface="Tmon몬소리 Black"/>
              <a:ea typeface="Tmon몬소리 Black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24315" y="314295"/>
            <a:ext cx="1180131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  <a:defRPr/>
            </a:pPr>
            <a:r>
              <a:rPr xmlns:mc="http://schemas.openxmlformats.org/markup-compatibility/2006" xmlns:hp="http://schemas.haansoft.com/office/presentation/8.0" lang="ko-KR" altLang="en-US" sz="2000" b="1" i="1" mc:Ignorable="hp" hp:hslEmbossed="0">
                <a:ln w="9525">
                  <a:solidFill>
                    <a:srgbClr val="333f50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Tmon몬소리 Black"/>
                <a:ea typeface="Tmon몬소리 Black"/>
              </a:rPr>
              <a:t>기능 소개</a:t>
            </a:r>
            <a:endParaRPr xmlns:mc="http://schemas.openxmlformats.org/markup-compatibility/2006" xmlns:hp="http://schemas.haansoft.com/office/presentation/8.0" lang="ko-KR" altLang="en-US" sz="2000" b="1" i="1" mc:Ignorable="hp" hp:hslEmbossed="0">
              <a:solidFill>
                <a:schemeClr val="bg1"/>
              </a:solidFill>
              <a:latin typeface="Tmon몬소리 Black"/>
              <a:ea typeface="Tmon몬소리 Black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174045" y="314295"/>
            <a:ext cx="3741730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171450" algn="r">
              <a:defRPr/>
            </a:pPr>
            <a:r>
              <a:rPr lang="en-US" altLang="ko-KR" sz="2000" i="1" kern="0">
                <a:solidFill>
                  <a:prstClr val="white">
                    <a:lumMod val="95000"/>
                  </a:prstClr>
                </a:solidFill>
                <a:latin typeface="KoPub돋움체 Light"/>
                <a:ea typeface="Tmon몬소리 Black"/>
              </a:rPr>
              <a:t>MISSION 1’M POSSILBE </a:t>
            </a:r>
            <a:r>
              <a:rPr lang="en-US" altLang="ko-KR" sz="800" kern="0">
                <a:solidFill>
                  <a:prstClr val="white">
                    <a:lumMod val="95000"/>
                  </a:prstClr>
                </a:solidFill>
              </a:rPr>
              <a:t>FREESOULS</a:t>
            </a:r>
            <a:endParaRPr lang="ko-KR" altLang="en-US" sz="2000">
              <a:solidFill>
                <a:prstClr val="white">
                  <a:lumMod val="95000"/>
                </a:prstClr>
              </a:solidFill>
            </a:endParaRPr>
          </a:p>
        </p:txBody>
      </p:sp>
      <p:pic>
        <p:nvPicPr>
          <p:cNvPr id="10" name="그림 9" descr="텍스트, 스크린샷, 소프트웨어, 웹 페이지이(가) 표시된 사진  자동 생성된 설명"/>
          <p:cNvPicPr>
            <a:picLocks noChangeAspect="1"/>
          </p:cNvPicPr>
          <p:nvPr/>
        </p:nvPicPr>
        <p:blipFill rotWithShape="1">
          <a:blip r:embed="rId2"/>
          <a:srcRect l="17420" t="32310" r="17420" b="9610"/>
          <a:stretch>
            <a:fillRect/>
          </a:stretch>
        </p:blipFill>
        <p:spPr>
          <a:xfrm>
            <a:off x="942040" y="2057442"/>
            <a:ext cx="5994612" cy="300539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TextBox 14"/>
          <p:cNvSpPr txBox="1"/>
          <p:nvPr/>
        </p:nvSpPr>
        <p:spPr>
          <a:xfrm>
            <a:off x="7441715" y="2056245"/>
            <a:ext cx="3908274" cy="10565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600">
                <a:latin typeface="KoPub돋움체 Light"/>
                <a:ea typeface="KoPub돋움체 Light"/>
              </a:rPr>
              <a:t>- </a:t>
            </a:r>
            <a:r>
              <a:rPr lang="ko-KR" altLang="en-US" sz="1600">
                <a:latin typeface="KoPub돋움체 Light"/>
                <a:ea typeface="KoPub돋움체 Light"/>
              </a:rPr>
              <a:t>타 유저 미션을 보고 좋아요를 눌러 응원</a:t>
            </a:r>
            <a:endParaRPr lang="ko-KR" altLang="en-US" sz="1600">
              <a:latin typeface="KoPub돋움체 Light"/>
              <a:ea typeface="KoPub돋움체 Light"/>
            </a:endParaRPr>
          </a:p>
          <a:p>
            <a:pPr lvl="0">
              <a:defRPr/>
            </a:pPr>
            <a:endParaRPr lang="ko-KR" altLang="en-US" sz="1600">
              <a:latin typeface="KoPub돋움체 Light"/>
              <a:ea typeface="KoPub돋움체 Light"/>
            </a:endParaRPr>
          </a:p>
          <a:p>
            <a:pPr lvl="0">
              <a:defRPr/>
            </a:pPr>
            <a:r>
              <a:rPr lang="en-US" altLang="ko-KR" sz="1600">
                <a:latin typeface="KoPub돋움체 Light"/>
                <a:ea typeface="KoPub돋움체 Light"/>
              </a:rPr>
              <a:t>-</a:t>
            </a:r>
            <a:r>
              <a:rPr lang="ko-KR" altLang="en-US" sz="1600">
                <a:latin typeface="KoPub돋움체 Light"/>
                <a:ea typeface="KoPub돋움체 Light"/>
              </a:rPr>
              <a:t> 나중에 해보고싶은 미션은 찜하기로 저장</a:t>
            </a:r>
            <a:endParaRPr lang="ko-KR" altLang="en-US" sz="1600">
              <a:latin typeface="KoPub돋움체 Light"/>
              <a:ea typeface="KoPub돋움체 Light"/>
            </a:endParaRPr>
          </a:p>
          <a:p>
            <a:pPr lvl="0">
              <a:defRPr/>
            </a:pPr>
            <a:r>
              <a:rPr lang="en-US" altLang="ko-KR" sz="1600">
                <a:latin typeface="KoPub돋움체 Light"/>
                <a:ea typeface="KoPub돋움체 Light"/>
              </a:rPr>
              <a:t>-&gt;</a:t>
            </a:r>
            <a:r>
              <a:rPr lang="ko-KR" altLang="en-US" sz="1600">
                <a:latin typeface="KoPub돋움체 Light"/>
                <a:ea typeface="KoPub돋움체 Light"/>
              </a:rPr>
              <a:t> 마이페이지 찜한 미션에서 확인 가능</a:t>
            </a:r>
            <a:endParaRPr lang="ko-KR" altLang="en-US" sz="1600">
              <a:latin typeface="KoPub돋움체 Light"/>
              <a:ea typeface="KoPub돋움체 Ligh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aebd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사각형: 둥근 모서리 7"/>
          <p:cNvSpPr/>
          <p:nvPr/>
        </p:nvSpPr>
        <p:spPr>
          <a:xfrm>
            <a:off x="276225" y="1019174"/>
            <a:ext cx="11639550" cy="5667375"/>
          </a:xfrm>
          <a:prstGeom prst="roundRect">
            <a:avLst>
              <a:gd name="adj" fmla="val 2866"/>
            </a:avLst>
          </a:prstGeom>
          <a:solidFill>
            <a:srgbClr val="fff8ee"/>
          </a:solidFill>
          <a:ln>
            <a:noFill/>
          </a:ln>
          <a:effectLst>
            <a:outerShdw blurRad="241300" dist="203200" dir="5400000" algn="t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사각형: 둥근 모서리 8"/>
          <p:cNvSpPr/>
          <p:nvPr/>
        </p:nvSpPr>
        <p:spPr>
          <a:xfrm>
            <a:off x="276225" y="171450"/>
            <a:ext cx="11639550" cy="685800"/>
          </a:xfrm>
          <a:prstGeom prst="roundRect">
            <a:avLst>
              <a:gd name="adj" fmla="val 16667"/>
            </a:avLst>
          </a:prstGeom>
          <a:solidFill>
            <a:srgbClr val="333f50"/>
          </a:solidFill>
          <a:ln>
            <a:noFill/>
          </a:ln>
          <a:effectLst>
            <a:outerShdw blurRad="241300" dist="203200" dir="5400000" algn="t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171450">
              <a:defRPr/>
            </a:pPr>
            <a:endParaRPr lang="ko-KR" altLang="en-US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98878" y="1249835"/>
            <a:ext cx="2398322" cy="40011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xmlns:mc="http://schemas.openxmlformats.org/markup-compatibility/2006" xmlns:hp="http://schemas.haansoft.com/office/presentation/8.0" lang="ko-KR" altLang="en-US" sz="2000" b="1" i="1" mc:Ignorable="hp" hp:hslEmbossed="0">
                <a:ln w="9525">
                  <a:solidFill>
                    <a:prstClr val="black">
                      <a:lumMod val="85000"/>
                      <a:lumOff val="15000"/>
                    </a:prstClr>
                  </a:solidFill>
                </a:ln>
                <a:solidFill>
                  <a:srgbClr val="faebd7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Tmon몬소리 Black"/>
                <a:ea typeface="Tmon몬소리 Black"/>
              </a:rPr>
              <a:t>나의 미션기록</a:t>
            </a:r>
            <a:endParaRPr xmlns:mc="http://schemas.openxmlformats.org/markup-compatibility/2006" xmlns:hp="http://schemas.haansoft.com/office/presentation/8.0" lang="en-US" altLang="ko-KR" sz="2000" b="1" i="1" mc:Ignorable="hp" hp:hslEmbossed="0">
              <a:ln w="9525">
                <a:solidFill>
                  <a:prstClr val="black">
                    <a:lumMod val="85000"/>
                    <a:lumOff val="15000"/>
                  </a:prstClr>
                </a:solidFill>
              </a:ln>
              <a:solidFill>
                <a:srgbClr val="faebd7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latin typeface="Tmon몬소리 Black"/>
              <a:ea typeface="Tmon몬소리 Black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24315" y="314295"/>
            <a:ext cx="1180131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  <a:defRPr/>
            </a:pPr>
            <a:r>
              <a:rPr xmlns:mc="http://schemas.openxmlformats.org/markup-compatibility/2006" xmlns:hp="http://schemas.haansoft.com/office/presentation/8.0" lang="ko-KR" altLang="en-US" sz="2000" b="1" i="1" mc:Ignorable="hp" hp:hslEmbossed="0">
                <a:ln w="9525">
                  <a:solidFill>
                    <a:srgbClr val="333f50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Tmon몬소리 Black"/>
                <a:ea typeface="Tmon몬소리 Black"/>
              </a:rPr>
              <a:t>기능 소개</a:t>
            </a:r>
            <a:endParaRPr xmlns:mc="http://schemas.openxmlformats.org/markup-compatibility/2006" xmlns:hp="http://schemas.haansoft.com/office/presentation/8.0" lang="ko-KR" altLang="en-US" sz="2000" b="1" i="1" mc:Ignorable="hp" hp:hslEmbossed="0">
              <a:solidFill>
                <a:schemeClr val="bg1"/>
              </a:solidFill>
              <a:latin typeface="Tmon몬소리 Black"/>
              <a:ea typeface="Tmon몬소리 Black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174045" y="314295"/>
            <a:ext cx="3741730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171450" algn="r">
              <a:defRPr/>
            </a:pPr>
            <a:r>
              <a:rPr lang="en-US" altLang="ko-KR" sz="2000" i="1" kern="0">
                <a:solidFill>
                  <a:prstClr val="white">
                    <a:lumMod val="95000"/>
                  </a:prstClr>
                </a:solidFill>
                <a:latin typeface="KoPub돋움체 Light"/>
                <a:ea typeface="Tmon몬소리 Black"/>
              </a:rPr>
              <a:t>MISSION 1’M POSSILBE </a:t>
            </a:r>
            <a:r>
              <a:rPr lang="en-US" altLang="ko-KR" sz="800" kern="0">
                <a:solidFill>
                  <a:prstClr val="white">
                    <a:lumMod val="95000"/>
                  </a:prstClr>
                </a:solidFill>
              </a:rPr>
              <a:t>FREESOULS</a:t>
            </a:r>
            <a:endParaRPr lang="ko-KR" altLang="en-US" sz="2000">
              <a:solidFill>
                <a:prstClr val="white">
                  <a:lumMod val="95000"/>
                </a:prstClr>
              </a:solidFill>
            </a:endParaRPr>
          </a:p>
        </p:txBody>
      </p:sp>
      <p:pic>
        <p:nvPicPr>
          <p:cNvPr id="10" name="그림 9" descr="텍스트, 스크린샷이(가) 표시된 사진  자동 생성된 설명"/>
          <p:cNvPicPr>
            <a:picLocks noChangeAspect="1"/>
          </p:cNvPicPr>
          <p:nvPr/>
        </p:nvPicPr>
        <p:blipFill rotWithShape="1">
          <a:blip r:embed="rId2"/>
          <a:srcRect l="13330" t="9190" r="13330" b="18220"/>
          <a:stretch>
            <a:fillRect/>
          </a:stretch>
        </p:blipFill>
        <p:spPr>
          <a:xfrm>
            <a:off x="671245" y="1895789"/>
            <a:ext cx="7564075" cy="421168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TextBox 14"/>
          <p:cNvSpPr txBox="1"/>
          <p:nvPr/>
        </p:nvSpPr>
        <p:spPr>
          <a:xfrm>
            <a:off x="8477044" y="1877175"/>
            <a:ext cx="3444447" cy="178804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600">
                <a:latin typeface="KoPub돋움체 Light"/>
                <a:ea typeface="KoPub돋움체 Light"/>
              </a:rPr>
              <a:t>- </a:t>
            </a:r>
            <a:r>
              <a:rPr lang="ko-KR" altLang="en-US" sz="1600">
                <a:latin typeface="KoPub돋움체 Light"/>
                <a:ea typeface="KoPub돋움체 Light"/>
              </a:rPr>
              <a:t>최신순 나의 미션기록 조회 </a:t>
            </a:r>
            <a:endParaRPr lang="ko-KR" altLang="en-US" sz="1600">
              <a:latin typeface="KoPub돋움체 Light"/>
              <a:ea typeface="KoPub돋움체 Light"/>
            </a:endParaRPr>
          </a:p>
          <a:p>
            <a:pPr lvl="0">
              <a:defRPr/>
            </a:pPr>
            <a:endParaRPr lang="ko-KR" altLang="en-US" sz="1600">
              <a:latin typeface="KoPub돋움체 Light"/>
              <a:ea typeface="KoPub돋움체 Light"/>
            </a:endParaRPr>
          </a:p>
          <a:p>
            <a:pPr lvl="0">
              <a:defRPr/>
            </a:pPr>
            <a:r>
              <a:rPr lang="en-US" altLang="ko-KR" sz="1600">
                <a:latin typeface="KoPub돋움체 Light"/>
                <a:ea typeface="KoPub돋움체 Light"/>
              </a:rPr>
              <a:t>-</a:t>
            </a:r>
            <a:r>
              <a:rPr lang="ko-KR" altLang="en-US" sz="1600">
                <a:latin typeface="KoPub돋움체 Light"/>
                <a:ea typeface="KoPub돋움체 Light"/>
              </a:rPr>
              <a:t> 성공</a:t>
            </a:r>
            <a:r>
              <a:rPr lang="en-US" altLang="ko-KR" sz="1600">
                <a:latin typeface="KoPub돋움체 Light"/>
                <a:ea typeface="KoPub돋움체 Light"/>
              </a:rPr>
              <a:t>/</a:t>
            </a:r>
            <a:r>
              <a:rPr lang="ko-KR" altLang="en-US" sz="1600">
                <a:latin typeface="KoPub돋움체 Light"/>
                <a:ea typeface="KoPub돋움체 Light"/>
              </a:rPr>
              <a:t> 실패를 직관적으로 알 수 있게</a:t>
            </a:r>
            <a:endParaRPr lang="ko-KR" altLang="en-US" sz="1600">
              <a:latin typeface="KoPub돋움체 Light"/>
              <a:ea typeface="KoPub돋움체 Light"/>
            </a:endParaRPr>
          </a:p>
          <a:p>
            <a:pPr lvl="0">
              <a:defRPr/>
            </a:pPr>
            <a:r>
              <a:rPr lang="ko-KR" altLang="en-US" sz="1600">
                <a:latin typeface="KoPub돋움체 Light"/>
                <a:ea typeface="KoPub돋움체 Light"/>
              </a:rPr>
              <a:t>  색깔로 구분 처리</a:t>
            </a:r>
            <a:endParaRPr lang="ko-KR" altLang="en-US" sz="1600">
              <a:latin typeface="KoPub돋움체 Light"/>
              <a:ea typeface="KoPub돋움체 Light"/>
            </a:endParaRPr>
          </a:p>
          <a:p>
            <a:pPr lvl="0">
              <a:defRPr/>
            </a:pPr>
            <a:endParaRPr lang="ko-KR" altLang="en-US" sz="1600">
              <a:latin typeface="KoPub돋움체 Light"/>
              <a:ea typeface="KoPub돋움체 Light"/>
            </a:endParaRPr>
          </a:p>
          <a:p>
            <a:pPr lvl="0">
              <a:defRPr/>
            </a:pPr>
            <a:r>
              <a:rPr lang="en-US" altLang="ko-KR" sz="1600">
                <a:latin typeface="KoPub돋움체 Light"/>
                <a:ea typeface="KoPub돋움체 Light"/>
              </a:rPr>
              <a:t>-</a:t>
            </a:r>
            <a:r>
              <a:rPr lang="ko-KR" altLang="en-US" sz="1600">
                <a:latin typeface="KoPub돋움체 Light"/>
                <a:ea typeface="KoPub돋움체 Light"/>
              </a:rPr>
              <a:t> 미션카드 클릭 시 상세 화면으로 </a:t>
            </a:r>
            <a:endParaRPr lang="ko-KR" altLang="en-US" sz="1600">
              <a:latin typeface="KoPub돋움체 Light"/>
              <a:ea typeface="KoPub돋움체 Light"/>
            </a:endParaRPr>
          </a:p>
          <a:p>
            <a:pPr lvl="0">
              <a:defRPr/>
            </a:pPr>
            <a:r>
              <a:rPr lang="ko-KR" altLang="en-US" sz="1600">
                <a:latin typeface="KoPub돋움체 Light"/>
                <a:ea typeface="KoPub돋움체 Light"/>
              </a:rPr>
              <a:t>이동 </a:t>
            </a:r>
            <a:endParaRPr lang="ko-KR" altLang="en-US" sz="1600">
              <a:latin typeface="KoPub돋움체 Light"/>
              <a:ea typeface="KoPub돋움체 Ligh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aebd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사각형: 둥근 모서리 7"/>
          <p:cNvSpPr/>
          <p:nvPr/>
        </p:nvSpPr>
        <p:spPr>
          <a:xfrm>
            <a:off x="276225" y="1019174"/>
            <a:ext cx="11639550" cy="5667375"/>
          </a:xfrm>
          <a:prstGeom prst="roundRect">
            <a:avLst>
              <a:gd name="adj" fmla="val 2866"/>
            </a:avLst>
          </a:prstGeom>
          <a:solidFill>
            <a:srgbClr val="fff8ee"/>
          </a:solidFill>
          <a:ln>
            <a:noFill/>
          </a:ln>
          <a:effectLst>
            <a:outerShdw blurRad="241300" dist="203200" dir="5400000" algn="t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사각형: 둥근 모서리 8"/>
          <p:cNvSpPr/>
          <p:nvPr/>
        </p:nvSpPr>
        <p:spPr>
          <a:xfrm>
            <a:off x="276225" y="171450"/>
            <a:ext cx="11639550" cy="685800"/>
          </a:xfrm>
          <a:prstGeom prst="roundRect">
            <a:avLst>
              <a:gd name="adj" fmla="val 16667"/>
            </a:avLst>
          </a:prstGeom>
          <a:solidFill>
            <a:srgbClr val="333f50"/>
          </a:solidFill>
          <a:ln>
            <a:noFill/>
          </a:ln>
          <a:effectLst>
            <a:outerShdw blurRad="241300" dist="203200" dir="5400000" algn="t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171450">
              <a:defRPr/>
            </a:pPr>
            <a:endParaRPr lang="ko-KR" altLang="en-US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98878" y="1249835"/>
            <a:ext cx="3019518" cy="40011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xmlns:mc="http://schemas.openxmlformats.org/markup-compatibility/2006" xmlns:hp="http://schemas.haansoft.com/office/presentation/8.0" lang="ko-KR" altLang="en-US" sz="2000" b="1" i="1" mc:Ignorable="hp" hp:hslEmbossed="0">
                <a:ln w="9525">
                  <a:solidFill>
                    <a:prstClr val="black">
                      <a:lumMod val="85000"/>
                      <a:lumOff val="15000"/>
                    </a:prstClr>
                  </a:solidFill>
                </a:ln>
                <a:solidFill>
                  <a:srgbClr val="faebd7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Tmon몬소리 Black"/>
                <a:ea typeface="Tmon몬소리 Black"/>
              </a:rPr>
              <a:t>북마크 미션 모아보기</a:t>
            </a:r>
            <a:endParaRPr xmlns:mc="http://schemas.openxmlformats.org/markup-compatibility/2006" xmlns:hp="http://schemas.haansoft.com/office/presentation/8.0" lang="en-US" altLang="ko-KR" sz="2000" b="1" i="1" mc:Ignorable="hp" hp:hslEmbossed="0">
              <a:ln w="9525">
                <a:solidFill>
                  <a:prstClr val="black">
                    <a:lumMod val="85000"/>
                    <a:lumOff val="15000"/>
                  </a:prstClr>
                </a:solidFill>
              </a:ln>
              <a:solidFill>
                <a:srgbClr val="faebd7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latin typeface="Tmon몬소리 Black"/>
              <a:ea typeface="Tmon몬소리 Black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24315" y="314295"/>
            <a:ext cx="1180131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  <a:defRPr/>
            </a:pPr>
            <a:r>
              <a:rPr xmlns:mc="http://schemas.openxmlformats.org/markup-compatibility/2006" xmlns:hp="http://schemas.haansoft.com/office/presentation/8.0" lang="ko-KR" altLang="en-US" sz="2000" b="1" i="1" mc:Ignorable="hp" hp:hslEmbossed="0">
                <a:ln w="9525">
                  <a:solidFill>
                    <a:srgbClr val="333f50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Tmon몬소리 Black"/>
                <a:ea typeface="Tmon몬소리 Black"/>
              </a:rPr>
              <a:t>기능 소개</a:t>
            </a:r>
            <a:endParaRPr xmlns:mc="http://schemas.openxmlformats.org/markup-compatibility/2006" xmlns:hp="http://schemas.haansoft.com/office/presentation/8.0" lang="ko-KR" altLang="en-US" sz="2000" b="1" i="1" mc:Ignorable="hp" hp:hslEmbossed="0">
              <a:solidFill>
                <a:schemeClr val="bg1"/>
              </a:solidFill>
              <a:latin typeface="Tmon몬소리 Black"/>
              <a:ea typeface="Tmon몬소리 Black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174045" y="314295"/>
            <a:ext cx="3741730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171450" algn="r">
              <a:defRPr/>
            </a:pPr>
            <a:r>
              <a:rPr lang="en-US" altLang="ko-KR" sz="2000" i="1" kern="0">
                <a:solidFill>
                  <a:prstClr val="white">
                    <a:lumMod val="95000"/>
                  </a:prstClr>
                </a:solidFill>
                <a:latin typeface="KoPub돋움체 Light"/>
                <a:ea typeface="Tmon몬소리 Black"/>
              </a:rPr>
              <a:t>MISSION 1’M POSSILBE </a:t>
            </a:r>
            <a:r>
              <a:rPr lang="en-US" altLang="ko-KR" sz="800" kern="0">
                <a:solidFill>
                  <a:prstClr val="white">
                    <a:lumMod val="95000"/>
                  </a:prstClr>
                </a:solidFill>
              </a:rPr>
              <a:t>FREESOULS</a:t>
            </a:r>
            <a:endParaRPr lang="ko-KR" altLang="en-US" sz="2000">
              <a:solidFill>
                <a:prstClr val="white">
                  <a:lumMod val="95000"/>
                </a:prstClr>
              </a:solidFill>
            </a:endParaRPr>
          </a:p>
        </p:txBody>
      </p:sp>
      <p:pic>
        <p:nvPicPr>
          <p:cNvPr id="12" name="그림 11" descr="텍스트, 스크린샷, 웹 페이지, 소프트웨어이(가) 표시된 사진  자동 생성된 설명"/>
          <p:cNvPicPr>
            <a:picLocks noChangeAspect="1"/>
          </p:cNvPicPr>
          <p:nvPr/>
        </p:nvPicPr>
        <p:blipFill rotWithShape="1">
          <a:blip r:embed="rId2"/>
          <a:srcRect l="13830" t="25780" r="13830" b="7110"/>
          <a:stretch>
            <a:fillRect/>
          </a:stretch>
        </p:blipFill>
        <p:spPr>
          <a:xfrm>
            <a:off x="588418" y="2083043"/>
            <a:ext cx="7564075" cy="394761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aebd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사각형: 둥근 모서리 7"/>
          <p:cNvSpPr/>
          <p:nvPr/>
        </p:nvSpPr>
        <p:spPr>
          <a:xfrm>
            <a:off x="276225" y="1019174"/>
            <a:ext cx="11639550" cy="5667375"/>
          </a:xfrm>
          <a:prstGeom prst="roundRect">
            <a:avLst>
              <a:gd name="adj" fmla="val 2866"/>
            </a:avLst>
          </a:prstGeom>
          <a:solidFill>
            <a:srgbClr val="fff8ee"/>
          </a:solidFill>
          <a:ln>
            <a:noFill/>
          </a:ln>
          <a:effectLst>
            <a:outerShdw blurRad="241300" dist="203200" dir="5400000" algn="t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사각형: 둥근 모서리 8"/>
          <p:cNvSpPr/>
          <p:nvPr/>
        </p:nvSpPr>
        <p:spPr>
          <a:xfrm>
            <a:off x="276225" y="171450"/>
            <a:ext cx="11639550" cy="685800"/>
          </a:xfrm>
          <a:prstGeom prst="roundRect">
            <a:avLst>
              <a:gd name="adj" fmla="val 16667"/>
            </a:avLst>
          </a:prstGeom>
          <a:solidFill>
            <a:srgbClr val="333f50"/>
          </a:solidFill>
          <a:ln>
            <a:noFill/>
          </a:ln>
          <a:effectLst>
            <a:outerShdw blurRad="241300" dist="203200" dir="5400000" algn="t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171450">
              <a:defRPr/>
            </a:pPr>
            <a:endParaRPr lang="ko-KR" altLang="en-US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98877" y="1249835"/>
            <a:ext cx="4743509" cy="40011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xmlns:mc="http://schemas.openxmlformats.org/markup-compatibility/2006" xmlns:hp="http://schemas.haansoft.com/office/presentation/8.0" lang="ko-KR" altLang="en-US" sz="2000" b="1" i="1" mc:Ignorable="hp" hp:hslEmbossed="0">
                <a:ln w="9525">
                  <a:solidFill>
                    <a:prstClr val="black">
                      <a:lumMod val="85000"/>
                      <a:lumOff val="15000"/>
                    </a:prstClr>
                  </a:solidFill>
                </a:ln>
                <a:solidFill>
                  <a:srgbClr val="faebd7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Tmon몬소리 Black"/>
                <a:ea typeface="Tmon몬소리 Black"/>
              </a:rPr>
              <a:t>프로필카드 </a:t>
            </a:r>
            <a:r>
              <a:rPr xmlns:mc="http://schemas.openxmlformats.org/markup-compatibility/2006" xmlns:hp="http://schemas.haansoft.com/office/presentation/8.0" lang="en-US" altLang="ko-KR" sz="2000" b="1" i="1" mc:Ignorable="hp" hp:hslEmbossed="0">
                <a:ln w="9525">
                  <a:solidFill>
                    <a:prstClr val="black">
                      <a:lumMod val="85000"/>
                      <a:lumOff val="15000"/>
                    </a:prstClr>
                  </a:solidFill>
                </a:ln>
                <a:solidFill>
                  <a:srgbClr val="faebd7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Tmon몬소리 Black"/>
                <a:ea typeface="Tmon몬소리 Black"/>
              </a:rPr>
              <a:t>– </a:t>
            </a:r>
            <a:r>
              <a:rPr xmlns:mc="http://schemas.openxmlformats.org/markup-compatibility/2006" xmlns:hp="http://schemas.haansoft.com/office/presentation/8.0" lang="ko-KR" altLang="en-US" sz="2000" b="1" i="1" mc:Ignorable="hp" hp:hslEmbossed="0">
                <a:ln w="9525">
                  <a:solidFill>
                    <a:prstClr val="black">
                      <a:lumMod val="85000"/>
                      <a:lumOff val="15000"/>
                    </a:prstClr>
                  </a:solidFill>
                </a:ln>
                <a:solidFill>
                  <a:srgbClr val="faebd7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Tmon몬소리 Black"/>
                <a:ea typeface="Tmon몬소리 Black"/>
              </a:rPr>
              <a:t>총 미션 개수</a:t>
            </a:r>
            <a:r>
              <a:rPr xmlns:mc="http://schemas.openxmlformats.org/markup-compatibility/2006" xmlns:hp="http://schemas.haansoft.com/office/presentation/8.0" lang="en-US" altLang="ko-KR" sz="2000" b="1" i="1" mc:Ignorable="hp" hp:hslEmbossed="0">
                <a:ln w="9525">
                  <a:solidFill>
                    <a:prstClr val="black">
                      <a:lumMod val="85000"/>
                      <a:lumOff val="15000"/>
                    </a:prstClr>
                  </a:solidFill>
                </a:ln>
                <a:solidFill>
                  <a:srgbClr val="faebd7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Tmon몬소리 Black"/>
                <a:ea typeface="Tmon몬소리 Black"/>
              </a:rPr>
              <a:t>, </a:t>
            </a:r>
            <a:r>
              <a:rPr xmlns:mc="http://schemas.openxmlformats.org/markup-compatibility/2006" xmlns:hp="http://schemas.haansoft.com/office/presentation/8.0" lang="ko-KR" altLang="en-US" sz="2000" b="1" i="1" mc:Ignorable="hp" hp:hslEmbossed="0">
                <a:ln w="9525">
                  <a:solidFill>
                    <a:prstClr val="black">
                      <a:lumMod val="85000"/>
                      <a:lumOff val="15000"/>
                    </a:prstClr>
                  </a:solidFill>
                </a:ln>
                <a:solidFill>
                  <a:srgbClr val="faebd7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Tmon몬소리 Black"/>
                <a:ea typeface="Tmon몬소리 Black"/>
              </a:rPr>
              <a:t>성공률</a:t>
            </a:r>
            <a:endParaRPr xmlns:mc="http://schemas.openxmlformats.org/markup-compatibility/2006" xmlns:hp="http://schemas.haansoft.com/office/presentation/8.0" lang="ko-KR" altLang="en-US" sz="2000" b="1" i="1" mc:Ignorable="hp" hp:hslEmbossed="0">
              <a:solidFill>
                <a:srgbClr val="faebd7"/>
              </a:solidFill>
              <a:latin typeface="Tmon몬소리 Black"/>
              <a:ea typeface="Tmon몬소리 Black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24315" y="314295"/>
            <a:ext cx="1180131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  <a:defRPr/>
            </a:pPr>
            <a:r>
              <a:rPr xmlns:mc="http://schemas.openxmlformats.org/markup-compatibility/2006" xmlns:hp="http://schemas.haansoft.com/office/presentation/8.0" lang="ko-KR" altLang="en-US" sz="2000" b="1" i="1" mc:Ignorable="hp" hp:hslEmbossed="0">
                <a:ln w="9525">
                  <a:solidFill>
                    <a:srgbClr val="333f50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Tmon몬소리 Black"/>
                <a:ea typeface="Tmon몬소리 Black"/>
              </a:rPr>
              <a:t>기능 소개</a:t>
            </a:r>
            <a:endParaRPr xmlns:mc="http://schemas.openxmlformats.org/markup-compatibility/2006" xmlns:hp="http://schemas.haansoft.com/office/presentation/8.0" lang="ko-KR" altLang="en-US" sz="2000" b="1" i="1" mc:Ignorable="hp" hp:hslEmbossed="0">
              <a:solidFill>
                <a:schemeClr val="bg1"/>
              </a:solidFill>
              <a:latin typeface="Tmon몬소리 Black"/>
              <a:ea typeface="Tmon몬소리 Black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174045" y="314295"/>
            <a:ext cx="3741730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171450" algn="r">
              <a:defRPr/>
            </a:pPr>
            <a:r>
              <a:rPr lang="en-US" altLang="ko-KR" sz="2000" i="1" kern="0">
                <a:solidFill>
                  <a:prstClr val="white">
                    <a:lumMod val="95000"/>
                  </a:prstClr>
                </a:solidFill>
                <a:latin typeface="KoPub돋움체 Light"/>
                <a:ea typeface="Tmon몬소리 Black"/>
              </a:rPr>
              <a:t>MISSION 1’M POSSILBE </a:t>
            </a:r>
            <a:r>
              <a:rPr lang="en-US" altLang="ko-KR" sz="800" kern="0">
                <a:solidFill>
                  <a:prstClr val="white">
                    <a:lumMod val="95000"/>
                  </a:prstClr>
                </a:solidFill>
              </a:rPr>
              <a:t>FREESOULS</a:t>
            </a:r>
            <a:endParaRPr lang="ko-KR" altLang="en-US" sz="2000">
              <a:solidFill>
                <a:prstClr val="white">
                  <a:lumMod val="95000"/>
                </a:prstClr>
              </a:solidFill>
            </a:endParaRPr>
          </a:p>
        </p:txBody>
      </p:sp>
      <p:grpSp>
        <p:nvGrpSpPr>
          <p:cNvPr id="14" name="그룹 13"/>
          <p:cNvGrpSpPr/>
          <p:nvPr/>
        </p:nvGrpSpPr>
        <p:grpSpPr>
          <a:xfrm rot="0">
            <a:off x="1080739" y="1976705"/>
            <a:ext cx="7104001" cy="2520000"/>
            <a:chOff x="2544662" y="2214562"/>
            <a:chExt cx="7104001" cy="2520000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2"/>
            <a:srcRect l="4360" t="4130" r="4360" b="4120"/>
            <a:stretch>
              <a:fillRect/>
            </a:stretch>
          </p:blipFill>
          <p:spPr>
            <a:xfrm>
              <a:off x="2544662" y="2214562"/>
              <a:ext cx="2050427" cy="2520000"/>
            </a:xfrm>
            <a:prstGeom prst="rect">
              <a:avLst/>
            </a:prstGeom>
          </p:spPr>
        </p:pic>
        <p:pic>
          <p:nvPicPr>
            <p:cNvPr id="11" name="그림 10"/>
            <p:cNvPicPr/>
            <p:nvPr/>
          </p:nvPicPr>
          <p:blipFill rotWithShape="1">
            <a:blip r:embed="rId3"/>
            <a:srcRect t="3540" b="3540"/>
            <a:stretch>
              <a:fillRect/>
            </a:stretch>
          </p:blipFill>
          <p:spPr>
            <a:xfrm>
              <a:off x="5069876" y="2214562"/>
              <a:ext cx="2052000" cy="2520000"/>
            </a:xfrm>
            <a:prstGeom prst="rect">
              <a:avLst/>
            </a:prstGeom>
          </p:spPr>
        </p:pic>
        <p:pic>
          <p:nvPicPr>
            <p:cNvPr id="13" name="그림 12"/>
            <p:cNvPicPr/>
            <p:nvPr/>
          </p:nvPicPr>
          <p:blipFill rotWithShape="1">
            <a:blip r:embed="rId4"/>
            <a:srcRect l="6420" t="5540" r="6420" b="2240"/>
            <a:stretch>
              <a:fillRect/>
            </a:stretch>
          </p:blipFill>
          <p:spPr>
            <a:xfrm>
              <a:off x="7596663" y="2214562"/>
              <a:ext cx="2052000" cy="2520000"/>
            </a:xfrm>
            <a:prstGeom prst="rect">
              <a:avLst/>
            </a:prstGeom>
          </p:spPr>
        </p:pic>
      </p:grpSp>
      <p:sp>
        <p:nvSpPr>
          <p:cNvPr id="15" name="TextBox 14"/>
          <p:cNvSpPr txBox="1"/>
          <p:nvPr/>
        </p:nvSpPr>
        <p:spPr>
          <a:xfrm>
            <a:off x="1215958" y="4886138"/>
            <a:ext cx="4876232" cy="8174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600">
                <a:latin typeface="KoPub돋움체 Light"/>
                <a:ea typeface="KoPub돋움체 Light"/>
              </a:rPr>
              <a:t>-</a:t>
            </a:r>
            <a:r>
              <a:rPr lang="ko-KR" altLang="en-US" sz="1600">
                <a:latin typeface="KoPub돋움체 Light"/>
                <a:ea typeface="KoPub돋움체 Light"/>
              </a:rPr>
              <a:t> 최초 가입일 및 총 등록된 미션에 대한 정보 제공 </a:t>
            </a:r>
            <a:endParaRPr lang="ko-KR" altLang="en-US" sz="1600">
              <a:latin typeface="KoPub돋움체 Light"/>
              <a:ea typeface="KoPub돋움체 Light"/>
            </a:endParaRPr>
          </a:p>
          <a:p>
            <a:pPr lvl="0">
              <a:defRPr/>
            </a:pPr>
            <a:r>
              <a:rPr lang="en-US" altLang="ko-KR" sz="1600">
                <a:latin typeface="KoPub돋움체 Light"/>
                <a:ea typeface="KoPub돋움체 Light"/>
              </a:rPr>
              <a:t>-</a:t>
            </a:r>
            <a:r>
              <a:rPr lang="ko-KR" altLang="en-US" sz="1600">
                <a:latin typeface="KoPub돋움체 Light"/>
                <a:ea typeface="KoPub돋움체 Light"/>
              </a:rPr>
              <a:t> 어제까지 등록된 미션에 대한 미션 성공률 통계 제공</a:t>
            </a:r>
            <a:endParaRPr lang="ko-KR" altLang="en-US" sz="1600">
              <a:latin typeface="KoPub돋움체 Light"/>
              <a:ea typeface="KoPub돋움체 Light"/>
            </a:endParaRPr>
          </a:p>
          <a:p>
            <a:pPr lvl="0">
              <a:defRPr/>
            </a:pPr>
            <a:r>
              <a:rPr lang="en-US" altLang="ko-KR" sz="1600">
                <a:latin typeface="KoPub돋움체 Light"/>
                <a:ea typeface="KoPub돋움체 Light"/>
              </a:rPr>
              <a:t>-</a:t>
            </a:r>
            <a:r>
              <a:rPr lang="ko-KR" altLang="en-US" sz="1600">
                <a:latin typeface="KoPub돋움체 Light"/>
                <a:ea typeface="KoPub돋움체 Light"/>
              </a:rPr>
              <a:t> 미션 성공률에 따른 레벨 정보를 </a:t>
            </a:r>
            <a:r>
              <a:rPr lang="en-US" altLang="ko-KR" sz="1600">
                <a:latin typeface="KoPub돋움체 Light"/>
                <a:ea typeface="KoPub돋움체 Light"/>
              </a:rPr>
              <a:t>star</a:t>
            </a:r>
            <a:r>
              <a:rPr lang="ko-KR" altLang="en-US" sz="1600">
                <a:latin typeface="KoPub돋움체 Light"/>
                <a:ea typeface="KoPub돋움체 Light"/>
              </a:rPr>
              <a:t>수로 노출  </a:t>
            </a:r>
            <a:endParaRPr lang="ko-KR" altLang="en-US" sz="1600">
              <a:latin typeface="KoPub돋움체 Light"/>
              <a:ea typeface="KoPub돋움체 Ligh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aebd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사각형: 둥근 모서리 7"/>
          <p:cNvSpPr/>
          <p:nvPr/>
        </p:nvSpPr>
        <p:spPr>
          <a:xfrm>
            <a:off x="276225" y="1019174"/>
            <a:ext cx="11639550" cy="5667375"/>
          </a:xfrm>
          <a:prstGeom prst="roundRect">
            <a:avLst>
              <a:gd name="adj" fmla="val 2866"/>
            </a:avLst>
          </a:prstGeom>
          <a:solidFill>
            <a:srgbClr val="fff8ee"/>
          </a:solidFill>
          <a:ln>
            <a:noFill/>
          </a:ln>
          <a:effectLst>
            <a:outerShdw blurRad="241300" dist="203200" dir="5400000" algn="t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사각형: 둥근 모서리 8"/>
          <p:cNvSpPr/>
          <p:nvPr/>
        </p:nvSpPr>
        <p:spPr>
          <a:xfrm>
            <a:off x="276225" y="171450"/>
            <a:ext cx="11639550" cy="685800"/>
          </a:xfrm>
          <a:prstGeom prst="roundRect">
            <a:avLst>
              <a:gd name="adj" fmla="val 16667"/>
            </a:avLst>
          </a:prstGeom>
          <a:solidFill>
            <a:srgbClr val="333f50"/>
          </a:solidFill>
          <a:ln>
            <a:noFill/>
          </a:ln>
          <a:effectLst>
            <a:outerShdw blurRad="241300" dist="203200" dir="5400000" algn="t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171450">
              <a:defRPr/>
            </a:pPr>
            <a:endParaRPr lang="ko-KR" altLang="en-US">
              <a:solidFill>
                <a:prstClr val="white">
                  <a:lumMod val="95000"/>
                </a:prstClr>
              </a:solidFill>
            </a:endParaRPr>
          </a:p>
        </p:txBody>
      </p:sp>
      <p:grpSp>
        <p:nvGrpSpPr>
          <p:cNvPr id="19" name="그룹 18"/>
          <p:cNvGrpSpPr/>
          <p:nvPr/>
        </p:nvGrpSpPr>
        <p:grpSpPr>
          <a:xfrm rot="0">
            <a:off x="1047526" y="2047257"/>
            <a:ext cx="2851449" cy="1652636"/>
            <a:chOff x="1047526" y="1691657"/>
            <a:chExt cx="2851449" cy="1652636"/>
          </a:xfrm>
        </p:grpSpPr>
        <p:sp>
          <p:nvSpPr>
            <p:cNvPr id="4" name="자유형: 도형 3"/>
            <p:cNvSpPr/>
            <p:nvPr/>
          </p:nvSpPr>
          <p:spPr>
            <a:xfrm>
              <a:off x="1047526" y="1691657"/>
              <a:ext cx="2851449" cy="1652636"/>
            </a:xfrm>
            <a:custGeom>
              <a:avLst/>
              <a:gdLst>
                <a:gd name="connsiteX0" fmla="*/ 826318 w 2851449"/>
                <a:gd name="connsiteY0" fmla="*/ 0 h 1652636"/>
                <a:gd name="connsiteX1" fmla="*/ 2025131 w 2851449"/>
                <a:gd name="connsiteY1" fmla="*/ 0 h 1652636"/>
                <a:gd name="connsiteX2" fmla="*/ 2851449 w 2851449"/>
                <a:gd name="connsiteY2" fmla="*/ 826318 h 1652636"/>
                <a:gd name="connsiteX3" fmla="*/ 2849373 w 2851449"/>
                <a:gd name="connsiteY3" fmla="*/ 846914 h 1652636"/>
                <a:gd name="connsiteX4" fmla="*/ 2851448 w 2851449"/>
                <a:gd name="connsiteY4" fmla="*/ 844839 h 1652636"/>
                <a:gd name="connsiteX5" fmla="*/ 2851448 w 2851449"/>
                <a:gd name="connsiteY5" fmla="*/ 1652636 h 1652636"/>
                <a:gd name="connsiteX6" fmla="*/ 2043651 w 2851449"/>
                <a:gd name="connsiteY6" fmla="*/ 1652636 h 1652636"/>
                <a:gd name="connsiteX7" fmla="*/ 2044636 w 2851449"/>
                <a:gd name="connsiteY7" fmla="*/ 1651651 h 1652636"/>
                <a:gd name="connsiteX8" fmla="*/ 2025131 w 2851449"/>
                <a:gd name="connsiteY8" fmla="*/ 1652636 h 1652636"/>
                <a:gd name="connsiteX9" fmla="*/ 826318 w 2851449"/>
                <a:gd name="connsiteY9" fmla="*/ 1652636 h 1652636"/>
                <a:gd name="connsiteX10" fmla="*/ 0 w 2851449"/>
                <a:gd name="connsiteY10" fmla="*/ 826318 h 1652636"/>
                <a:gd name="connsiteX11" fmla="*/ 826318 w 2851449"/>
                <a:gd name="connsiteY11" fmla="*/ 0 h 1652636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51449" h="1652636">
                  <a:moveTo>
                    <a:pt x="826318" y="0"/>
                  </a:moveTo>
                  <a:lnTo>
                    <a:pt x="2025131" y="0"/>
                  </a:lnTo>
                  <a:cubicBezTo>
                    <a:pt x="2481494" y="0"/>
                    <a:pt x="2851449" y="369955"/>
                    <a:pt x="2851449" y="826318"/>
                  </a:cubicBezTo>
                  <a:lnTo>
                    <a:pt x="2849373" y="846914"/>
                  </a:lnTo>
                  <a:lnTo>
                    <a:pt x="2851448" y="844839"/>
                  </a:lnTo>
                  <a:lnTo>
                    <a:pt x="2851448" y="1652636"/>
                  </a:lnTo>
                  <a:lnTo>
                    <a:pt x="2043651" y="1652636"/>
                  </a:lnTo>
                  <a:lnTo>
                    <a:pt x="2044636" y="1651651"/>
                  </a:lnTo>
                  <a:lnTo>
                    <a:pt x="2025131" y="1652636"/>
                  </a:lnTo>
                  <a:lnTo>
                    <a:pt x="826318" y="1652636"/>
                  </a:lnTo>
                  <a:cubicBezTo>
                    <a:pt x="369955" y="1652636"/>
                    <a:pt x="0" y="1282681"/>
                    <a:pt x="0" y="826318"/>
                  </a:cubicBezTo>
                  <a:cubicBezTo>
                    <a:pt x="0" y="369955"/>
                    <a:pt x="369955" y="0"/>
                    <a:pt x="826318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190500" dist="127000" dir="2700000" algn="tl" rotWithShape="0">
                <a:schemeClr val="tx1">
                  <a:alpha val="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anchor="ctr">
              <a:noAutofit/>
            </a:bodyPr>
            <a:lstStyle/>
            <a:p>
              <a:pPr algn="ctr" latinLnBrk="0">
                <a:defRPr/>
              </a:pPr>
              <a:endParaRPr lang="ko-KR" altLang="en-US" sz="140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5" name="직각 삼각형 4"/>
            <p:cNvSpPr/>
            <p:nvPr/>
          </p:nvSpPr>
          <p:spPr>
            <a:xfrm flipH="1">
              <a:off x="3510442" y="2955761"/>
              <a:ext cx="388532" cy="388532"/>
            </a:xfrm>
            <a:prstGeom prst="rtTriangle">
              <a:avLst/>
            </a:prstGeom>
            <a:solidFill>
              <a:srgbClr val="333f50"/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72000" anchor="ctr"/>
            <a:lstStyle/>
            <a:p>
              <a:pPr algn="ctr">
                <a:defRPr/>
              </a:pPr>
              <a:endParaRPr lang="ko-KR" altLang="en-US" sz="1200" b="1">
                <a:solidFill>
                  <a:prstClr val="white"/>
                </a:solidFill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521707" y="2317920"/>
              <a:ext cx="1903086" cy="40011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ko-KR" altLang="en-US" sz="2000">
                  <a:latin typeface="KoPub돋움체 Medium"/>
                  <a:ea typeface="KoPub돋움체 Medium"/>
                </a:rPr>
                <a:t>무한 스크롤 구현</a:t>
              </a:r>
              <a:endParaRPr lang="en-US" altLang="ko-KR" sz="2000">
                <a:latin typeface="KoPub돋움체 Medium"/>
                <a:ea typeface="KoPub돋움체 Medium"/>
              </a:endParaRPr>
            </a:p>
          </p:txBody>
        </p:sp>
      </p:grpSp>
      <p:grpSp>
        <p:nvGrpSpPr>
          <p:cNvPr id="20" name="그룹 19"/>
          <p:cNvGrpSpPr/>
          <p:nvPr/>
        </p:nvGrpSpPr>
        <p:grpSpPr>
          <a:xfrm rot="0">
            <a:off x="4703705" y="2047257"/>
            <a:ext cx="2851449" cy="1652636"/>
            <a:chOff x="4703705" y="1691657"/>
            <a:chExt cx="2851449" cy="1652636"/>
          </a:xfrm>
        </p:grpSpPr>
        <p:sp>
          <p:nvSpPr>
            <p:cNvPr id="11" name="자유형: 도형 10"/>
            <p:cNvSpPr/>
            <p:nvPr/>
          </p:nvSpPr>
          <p:spPr>
            <a:xfrm>
              <a:off x="4703705" y="1691657"/>
              <a:ext cx="2851449" cy="1652636"/>
            </a:xfrm>
            <a:custGeom>
              <a:avLst/>
              <a:gdLst>
                <a:gd name="connsiteX0" fmla="*/ 826318 w 2851449"/>
                <a:gd name="connsiteY0" fmla="*/ 0 h 1652636"/>
                <a:gd name="connsiteX1" fmla="*/ 2025131 w 2851449"/>
                <a:gd name="connsiteY1" fmla="*/ 0 h 1652636"/>
                <a:gd name="connsiteX2" fmla="*/ 2851449 w 2851449"/>
                <a:gd name="connsiteY2" fmla="*/ 826318 h 1652636"/>
                <a:gd name="connsiteX3" fmla="*/ 2849373 w 2851449"/>
                <a:gd name="connsiteY3" fmla="*/ 846914 h 1652636"/>
                <a:gd name="connsiteX4" fmla="*/ 2851448 w 2851449"/>
                <a:gd name="connsiteY4" fmla="*/ 844839 h 1652636"/>
                <a:gd name="connsiteX5" fmla="*/ 2851448 w 2851449"/>
                <a:gd name="connsiteY5" fmla="*/ 1652636 h 1652636"/>
                <a:gd name="connsiteX6" fmla="*/ 2043651 w 2851449"/>
                <a:gd name="connsiteY6" fmla="*/ 1652636 h 1652636"/>
                <a:gd name="connsiteX7" fmla="*/ 2044636 w 2851449"/>
                <a:gd name="connsiteY7" fmla="*/ 1651651 h 1652636"/>
                <a:gd name="connsiteX8" fmla="*/ 2025131 w 2851449"/>
                <a:gd name="connsiteY8" fmla="*/ 1652636 h 1652636"/>
                <a:gd name="connsiteX9" fmla="*/ 826318 w 2851449"/>
                <a:gd name="connsiteY9" fmla="*/ 1652636 h 1652636"/>
                <a:gd name="connsiteX10" fmla="*/ 0 w 2851449"/>
                <a:gd name="connsiteY10" fmla="*/ 826318 h 1652636"/>
                <a:gd name="connsiteX11" fmla="*/ 826318 w 2851449"/>
                <a:gd name="connsiteY11" fmla="*/ 0 h 1652636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51449" h="1652636">
                  <a:moveTo>
                    <a:pt x="826318" y="0"/>
                  </a:moveTo>
                  <a:lnTo>
                    <a:pt x="2025131" y="0"/>
                  </a:lnTo>
                  <a:cubicBezTo>
                    <a:pt x="2481494" y="0"/>
                    <a:pt x="2851449" y="369955"/>
                    <a:pt x="2851449" y="826318"/>
                  </a:cubicBezTo>
                  <a:lnTo>
                    <a:pt x="2849373" y="846914"/>
                  </a:lnTo>
                  <a:lnTo>
                    <a:pt x="2851448" y="844839"/>
                  </a:lnTo>
                  <a:lnTo>
                    <a:pt x="2851448" y="1652636"/>
                  </a:lnTo>
                  <a:lnTo>
                    <a:pt x="2043651" y="1652636"/>
                  </a:lnTo>
                  <a:lnTo>
                    <a:pt x="2044636" y="1651651"/>
                  </a:lnTo>
                  <a:lnTo>
                    <a:pt x="2025131" y="1652636"/>
                  </a:lnTo>
                  <a:lnTo>
                    <a:pt x="826318" y="1652636"/>
                  </a:lnTo>
                  <a:cubicBezTo>
                    <a:pt x="369955" y="1652636"/>
                    <a:pt x="0" y="1282681"/>
                    <a:pt x="0" y="826318"/>
                  </a:cubicBezTo>
                  <a:cubicBezTo>
                    <a:pt x="0" y="369955"/>
                    <a:pt x="369955" y="0"/>
                    <a:pt x="826318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190500" dist="127000" dir="2700000" algn="tl" rotWithShape="0">
                <a:schemeClr val="tx1">
                  <a:alpha val="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anchor="ctr">
              <a:noAutofit/>
            </a:bodyPr>
            <a:lstStyle/>
            <a:p>
              <a:pPr algn="ctr" latinLnBrk="0">
                <a:defRPr/>
              </a:pPr>
              <a:endParaRPr lang="ko-KR" altLang="en-US" sz="140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12" name="직각 삼각형 11"/>
            <p:cNvSpPr/>
            <p:nvPr/>
          </p:nvSpPr>
          <p:spPr>
            <a:xfrm flipH="1">
              <a:off x="7166621" y="2955761"/>
              <a:ext cx="388532" cy="388532"/>
            </a:xfrm>
            <a:prstGeom prst="rtTriangle">
              <a:avLst/>
            </a:prstGeom>
            <a:solidFill>
              <a:srgbClr val="333f50"/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72000" anchor="ctr"/>
            <a:lstStyle/>
            <a:p>
              <a:pPr algn="ctr">
                <a:defRPr/>
              </a:pPr>
              <a:endParaRPr lang="ko-KR" altLang="en-US" sz="1200" b="1">
                <a:solidFill>
                  <a:prstClr val="white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767518" y="2317920"/>
              <a:ext cx="2723823" cy="40011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ko-KR" altLang="en-US" sz="2000">
                  <a:latin typeface="KoPub돋움체 Medium"/>
                  <a:ea typeface="KoPub돋움체 Medium"/>
                </a:rPr>
                <a:t>반응형 웹 및 모바일 버전</a:t>
              </a:r>
              <a:endParaRPr lang="en-US" altLang="ko-KR" sz="2000">
                <a:latin typeface="KoPub돋움체 Medium"/>
                <a:ea typeface="KoPub돋움체 Medium"/>
              </a:endParaRPr>
            </a:p>
          </p:txBody>
        </p:sp>
      </p:grpSp>
      <p:grpSp>
        <p:nvGrpSpPr>
          <p:cNvPr id="25" name="그룹 24"/>
          <p:cNvGrpSpPr/>
          <p:nvPr/>
        </p:nvGrpSpPr>
        <p:grpSpPr>
          <a:xfrm rot="0">
            <a:off x="8359883" y="2047257"/>
            <a:ext cx="2851449" cy="1652636"/>
            <a:chOff x="8359883" y="1691657"/>
            <a:chExt cx="2851449" cy="1652636"/>
          </a:xfrm>
        </p:grpSpPr>
        <p:sp>
          <p:nvSpPr>
            <p:cNvPr id="21" name="자유형: 도형 20"/>
            <p:cNvSpPr/>
            <p:nvPr/>
          </p:nvSpPr>
          <p:spPr>
            <a:xfrm>
              <a:off x="8359883" y="1691657"/>
              <a:ext cx="2851449" cy="1652636"/>
            </a:xfrm>
            <a:custGeom>
              <a:avLst/>
              <a:gdLst>
                <a:gd name="connsiteX0" fmla="*/ 826318 w 2851449"/>
                <a:gd name="connsiteY0" fmla="*/ 0 h 1652636"/>
                <a:gd name="connsiteX1" fmla="*/ 2025131 w 2851449"/>
                <a:gd name="connsiteY1" fmla="*/ 0 h 1652636"/>
                <a:gd name="connsiteX2" fmla="*/ 2851449 w 2851449"/>
                <a:gd name="connsiteY2" fmla="*/ 826318 h 1652636"/>
                <a:gd name="connsiteX3" fmla="*/ 2849373 w 2851449"/>
                <a:gd name="connsiteY3" fmla="*/ 846914 h 1652636"/>
                <a:gd name="connsiteX4" fmla="*/ 2851448 w 2851449"/>
                <a:gd name="connsiteY4" fmla="*/ 844839 h 1652636"/>
                <a:gd name="connsiteX5" fmla="*/ 2851448 w 2851449"/>
                <a:gd name="connsiteY5" fmla="*/ 1652636 h 1652636"/>
                <a:gd name="connsiteX6" fmla="*/ 2043651 w 2851449"/>
                <a:gd name="connsiteY6" fmla="*/ 1652636 h 1652636"/>
                <a:gd name="connsiteX7" fmla="*/ 2044636 w 2851449"/>
                <a:gd name="connsiteY7" fmla="*/ 1651651 h 1652636"/>
                <a:gd name="connsiteX8" fmla="*/ 2025131 w 2851449"/>
                <a:gd name="connsiteY8" fmla="*/ 1652636 h 1652636"/>
                <a:gd name="connsiteX9" fmla="*/ 826318 w 2851449"/>
                <a:gd name="connsiteY9" fmla="*/ 1652636 h 1652636"/>
                <a:gd name="connsiteX10" fmla="*/ 0 w 2851449"/>
                <a:gd name="connsiteY10" fmla="*/ 826318 h 1652636"/>
                <a:gd name="connsiteX11" fmla="*/ 826318 w 2851449"/>
                <a:gd name="connsiteY11" fmla="*/ 0 h 1652636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51449" h="1652636">
                  <a:moveTo>
                    <a:pt x="826318" y="0"/>
                  </a:moveTo>
                  <a:lnTo>
                    <a:pt x="2025131" y="0"/>
                  </a:lnTo>
                  <a:cubicBezTo>
                    <a:pt x="2481494" y="0"/>
                    <a:pt x="2851449" y="369955"/>
                    <a:pt x="2851449" y="826318"/>
                  </a:cubicBezTo>
                  <a:lnTo>
                    <a:pt x="2849373" y="846914"/>
                  </a:lnTo>
                  <a:lnTo>
                    <a:pt x="2851448" y="844839"/>
                  </a:lnTo>
                  <a:lnTo>
                    <a:pt x="2851448" y="1652636"/>
                  </a:lnTo>
                  <a:lnTo>
                    <a:pt x="2043651" y="1652636"/>
                  </a:lnTo>
                  <a:lnTo>
                    <a:pt x="2044636" y="1651651"/>
                  </a:lnTo>
                  <a:lnTo>
                    <a:pt x="2025131" y="1652636"/>
                  </a:lnTo>
                  <a:lnTo>
                    <a:pt x="826318" y="1652636"/>
                  </a:lnTo>
                  <a:cubicBezTo>
                    <a:pt x="369955" y="1652636"/>
                    <a:pt x="0" y="1282681"/>
                    <a:pt x="0" y="826318"/>
                  </a:cubicBezTo>
                  <a:cubicBezTo>
                    <a:pt x="0" y="369955"/>
                    <a:pt x="369955" y="0"/>
                    <a:pt x="826318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190500" dist="127000" dir="2700000" algn="tl" rotWithShape="0">
                <a:schemeClr val="tx1">
                  <a:alpha val="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anchor="ctr">
              <a:noAutofit/>
            </a:bodyPr>
            <a:lstStyle/>
            <a:p>
              <a:pPr algn="ctr" latinLnBrk="0">
                <a:defRPr/>
              </a:pPr>
              <a:endParaRPr lang="ko-KR" altLang="en-US" sz="140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22" name="직각 삼각형 21"/>
            <p:cNvSpPr/>
            <p:nvPr/>
          </p:nvSpPr>
          <p:spPr>
            <a:xfrm flipH="1">
              <a:off x="10822799" y="2955761"/>
              <a:ext cx="388532" cy="388532"/>
            </a:xfrm>
            <a:prstGeom prst="rtTriangle">
              <a:avLst/>
            </a:prstGeom>
            <a:solidFill>
              <a:srgbClr val="333f50"/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72000" anchor="ctr"/>
            <a:lstStyle/>
            <a:p>
              <a:pPr algn="ctr">
                <a:defRPr/>
              </a:pPr>
              <a:endParaRPr lang="ko-KR" altLang="en-US" sz="1200" b="1">
                <a:solidFill>
                  <a:prstClr val="white"/>
                </a:solidFill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9335003" y="2317920"/>
              <a:ext cx="901209" cy="40011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ko-KR" sz="2000">
                  <a:latin typeface="KoPub돋움체 Medium"/>
                  <a:ea typeface="KoPub돋움체 Medium"/>
                </a:rPr>
                <a:t>SNS</a:t>
              </a:r>
              <a:r>
                <a:rPr lang="ko-KR" altLang="en-US" sz="2000">
                  <a:latin typeface="KoPub돋움체 Medium"/>
                  <a:ea typeface="KoPub돋움체 Medium"/>
                </a:rPr>
                <a:t>화</a:t>
              </a:r>
              <a:endParaRPr lang="ko-KR" altLang="en-US" sz="2000">
                <a:latin typeface="KoPub돋움체 Medium"/>
                <a:ea typeface="KoPub돋움체 Medium"/>
              </a:endParaRPr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324315" y="314295"/>
            <a:ext cx="1645002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  <a:defRPr/>
            </a:pPr>
            <a:r>
              <a:rPr xmlns:mc="http://schemas.openxmlformats.org/markup-compatibility/2006" xmlns:hp="http://schemas.haansoft.com/office/presentation/8.0" lang="ko-KR" altLang="en-US" sz="2000" b="1" i="1" mc:Ignorable="hp" hp:hslEmbossed="0">
                <a:ln w="9525">
                  <a:solidFill>
                    <a:srgbClr val="333f50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Tmon몬소리 Black"/>
                <a:ea typeface="Tmon몬소리 Black"/>
              </a:rPr>
              <a:t>차후 보완사항</a:t>
            </a:r>
            <a:endParaRPr xmlns:mc="http://schemas.openxmlformats.org/markup-compatibility/2006" xmlns:hp="http://schemas.haansoft.com/office/presentation/8.0" lang="ko-KR" altLang="en-US" sz="2000" b="1" i="1" mc:Ignorable="hp" hp:hslEmbossed="0">
              <a:solidFill>
                <a:schemeClr val="bg1"/>
              </a:solidFill>
              <a:latin typeface="Tmon몬소리 Black"/>
              <a:ea typeface="Tmon몬소리 Black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8174045" y="314295"/>
            <a:ext cx="3741730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171450" algn="r">
              <a:defRPr/>
            </a:pPr>
            <a:r>
              <a:rPr lang="en-US" altLang="ko-KR" sz="2000" i="1" kern="0">
                <a:solidFill>
                  <a:prstClr val="white">
                    <a:lumMod val="95000"/>
                  </a:prstClr>
                </a:solidFill>
                <a:latin typeface="KoPub돋움체 Light"/>
                <a:ea typeface="Tmon몬소리 Black"/>
              </a:rPr>
              <a:t>MISSION 1’M POSSILBE </a:t>
            </a:r>
            <a:r>
              <a:rPr lang="en-US" altLang="ko-KR" sz="800" kern="0">
                <a:solidFill>
                  <a:prstClr val="white">
                    <a:lumMod val="95000"/>
                  </a:prstClr>
                </a:solidFill>
              </a:rPr>
              <a:t>FREESOULS</a:t>
            </a:r>
            <a:endParaRPr lang="ko-KR" altLang="en-US" sz="200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01835" y="4209725"/>
            <a:ext cx="3650358" cy="107721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600">
                <a:latin typeface="KoPub돋움체 Light"/>
                <a:ea typeface="KoPub돋움체 Light"/>
              </a:rPr>
              <a:t>- </a:t>
            </a:r>
            <a:r>
              <a:rPr lang="ko-KR" altLang="en-US" sz="1600">
                <a:latin typeface="KoPub돋움체 Light"/>
                <a:ea typeface="KoPub돋움체 Light"/>
              </a:rPr>
              <a:t>나의 미션기록 보기 기능 고도화 필요성</a:t>
            </a:r>
            <a:endParaRPr lang="ko-KR" altLang="en-US" sz="1600">
              <a:latin typeface="KoPub돋움체 Light"/>
              <a:ea typeface="KoPub돋움체 Light"/>
            </a:endParaRPr>
          </a:p>
          <a:p>
            <a:pPr lvl="0">
              <a:defRPr/>
            </a:pPr>
            <a:r>
              <a:rPr lang="en-US" altLang="ko-KR" sz="1600">
                <a:latin typeface="KoPub돋움체 Light"/>
                <a:ea typeface="KoPub돋움체 Light"/>
              </a:rPr>
              <a:t>- </a:t>
            </a:r>
            <a:r>
              <a:rPr lang="ko-KR" altLang="en-US" sz="1600">
                <a:latin typeface="KoPub돋움체 Light"/>
                <a:ea typeface="KoPub돋움체 Light"/>
              </a:rPr>
              <a:t>현재부터 과거의 기록을 연속적으로 체크</a:t>
            </a:r>
            <a:endParaRPr lang="ko-KR" altLang="en-US" sz="1600">
              <a:latin typeface="KoPub돋움체 Light"/>
              <a:ea typeface="KoPub돋움체 Light"/>
            </a:endParaRPr>
          </a:p>
          <a:p>
            <a:pPr lvl="0">
              <a:defRPr/>
            </a:pPr>
            <a:r>
              <a:rPr lang="en-US" altLang="ko-KR" sz="1600">
                <a:latin typeface="KoPub돋움체 Light"/>
                <a:ea typeface="KoPub돋움체 Light"/>
              </a:rPr>
              <a:t>- </a:t>
            </a:r>
            <a:r>
              <a:rPr lang="ko-KR" altLang="en-US" sz="1600">
                <a:latin typeface="KoPub돋움체 Light"/>
                <a:ea typeface="KoPub돋움체 Light"/>
              </a:rPr>
              <a:t>성공</a:t>
            </a:r>
            <a:r>
              <a:rPr lang="en-US" altLang="ko-KR" sz="1600">
                <a:latin typeface="KoPub돋움체 Light"/>
                <a:ea typeface="KoPub돋움체 Light"/>
              </a:rPr>
              <a:t>/</a:t>
            </a:r>
            <a:r>
              <a:rPr lang="ko-KR" altLang="en-US" sz="1600">
                <a:latin typeface="KoPub돋움체 Light"/>
                <a:ea typeface="KoPub돋움체 Light"/>
              </a:rPr>
              <a:t>실패의 과정을 시간 흐름에 따라</a:t>
            </a:r>
            <a:endParaRPr lang="ko-KR" altLang="en-US" sz="1600">
              <a:latin typeface="KoPub돋움체 Light"/>
              <a:ea typeface="KoPub돋움체 Light"/>
            </a:endParaRPr>
          </a:p>
          <a:p>
            <a:pPr lvl="0">
              <a:defRPr/>
            </a:pPr>
            <a:r>
              <a:rPr lang="en-US" altLang="ko-KR" sz="1600">
                <a:latin typeface="KoPub돋움체 Light"/>
                <a:ea typeface="KoPub돋움체 Light"/>
              </a:rPr>
              <a:t>   </a:t>
            </a:r>
            <a:r>
              <a:rPr lang="ko-KR" altLang="en-US" sz="1600">
                <a:latin typeface="KoPub돋움체 Light"/>
                <a:ea typeface="KoPub돋움체 Light"/>
              </a:rPr>
              <a:t>모아볼 수 있도록 구현</a:t>
            </a:r>
            <a:endParaRPr lang="ko-KR" altLang="en-US" sz="1600">
              <a:latin typeface="KoPub돋움체 Light"/>
              <a:ea typeface="KoPub돋움체 Light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582181" y="4209725"/>
            <a:ext cx="3291286" cy="8309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600">
                <a:latin typeface="KoPub돋움체 Light"/>
                <a:ea typeface="KoPub돋움체 Light"/>
              </a:rPr>
              <a:t>- </a:t>
            </a:r>
            <a:r>
              <a:rPr lang="ko-KR" altLang="en-US" sz="1600">
                <a:latin typeface="KoPub돋움체 Light"/>
                <a:ea typeface="KoPub돋움체 Light"/>
              </a:rPr>
              <a:t>사용자 편의성 증대를 위한 앱버전화</a:t>
            </a:r>
            <a:endParaRPr lang="ko-KR" altLang="en-US" sz="1600">
              <a:latin typeface="KoPub돋움체 Light"/>
              <a:ea typeface="KoPub돋움체 Light"/>
            </a:endParaRPr>
          </a:p>
          <a:p>
            <a:pPr lvl="0">
              <a:defRPr/>
            </a:pPr>
            <a:r>
              <a:rPr lang="en-US" altLang="ko-KR" sz="1600">
                <a:latin typeface="KoPub돋움체 Light"/>
                <a:ea typeface="KoPub돋움체 Light"/>
              </a:rPr>
              <a:t>- </a:t>
            </a:r>
            <a:r>
              <a:rPr lang="ko-KR" altLang="en-US" sz="1600">
                <a:latin typeface="KoPub돋움체 Light"/>
                <a:ea typeface="KoPub돋움체 Light"/>
              </a:rPr>
              <a:t>어느 기기에서든 편리한 접속으로</a:t>
            </a:r>
            <a:endParaRPr lang="ko-KR" altLang="en-US" sz="1600">
              <a:latin typeface="KoPub돋움체 Light"/>
              <a:ea typeface="KoPub돋움체 Light"/>
            </a:endParaRPr>
          </a:p>
          <a:p>
            <a:pPr lvl="0">
              <a:defRPr/>
            </a:pPr>
            <a:r>
              <a:rPr lang="en-US" altLang="ko-KR" sz="1600">
                <a:latin typeface="KoPub돋움체 Light"/>
                <a:ea typeface="KoPub돋움체 Light"/>
              </a:rPr>
              <a:t>   </a:t>
            </a:r>
            <a:r>
              <a:rPr lang="ko-KR" altLang="en-US" sz="1600">
                <a:latin typeface="KoPub돋움체 Light"/>
                <a:ea typeface="KoPub돋움체 Light"/>
              </a:rPr>
              <a:t>이용성 확대</a:t>
            </a:r>
            <a:endParaRPr lang="en-US" altLang="ko-KR" sz="1600">
              <a:latin typeface="KoPub돋움체 Light"/>
              <a:ea typeface="KoPub돋움체 Light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8248978" y="4209725"/>
            <a:ext cx="3384260" cy="8309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600">
                <a:latin typeface="KoPub돋움체 Light"/>
                <a:ea typeface="KoPub돋움체 Light"/>
              </a:rPr>
              <a:t>- </a:t>
            </a:r>
            <a:r>
              <a:rPr lang="ko-KR" altLang="en-US" sz="1600">
                <a:latin typeface="KoPub돋움체 Light"/>
                <a:ea typeface="KoPub돋움체 Light"/>
              </a:rPr>
              <a:t>사용자간 팔로우</a:t>
            </a:r>
            <a:r>
              <a:rPr lang="en-US" altLang="ko-KR" sz="1600">
                <a:latin typeface="KoPub돋움체 Light"/>
                <a:ea typeface="KoPub돋움체 Light"/>
              </a:rPr>
              <a:t>/</a:t>
            </a:r>
            <a:r>
              <a:rPr lang="ko-KR" altLang="en-US" sz="1600">
                <a:latin typeface="KoPub돋움체 Light"/>
                <a:ea typeface="KoPub돋움체 Light"/>
              </a:rPr>
              <a:t>팔로잉</a:t>
            </a:r>
            <a:r>
              <a:rPr lang="en-US" altLang="ko-KR" sz="1600">
                <a:latin typeface="KoPub돋움체 Light"/>
                <a:ea typeface="KoPub돋움체 Light"/>
              </a:rPr>
              <a:t>, </a:t>
            </a:r>
            <a:r>
              <a:rPr lang="ko-KR" altLang="en-US" sz="1600">
                <a:latin typeface="KoPub돋움체 Light"/>
                <a:ea typeface="KoPub돋움체 Light"/>
              </a:rPr>
              <a:t>메시징 기능</a:t>
            </a:r>
            <a:endParaRPr lang="ko-KR" altLang="en-US" sz="1600">
              <a:latin typeface="KoPub돋움체 Light"/>
              <a:ea typeface="KoPub돋움체 Light"/>
            </a:endParaRPr>
          </a:p>
          <a:p>
            <a:pPr lvl="0">
              <a:defRPr/>
            </a:pPr>
            <a:r>
              <a:rPr lang="en-US" altLang="ko-KR" sz="1600">
                <a:latin typeface="KoPub돋움체 Light"/>
                <a:ea typeface="KoPub돋움체 Light"/>
              </a:rPr>
              <a:t>   </a:t>
            </a:r>
            <a:r>
              <a:rPr lang="ko-KR" altLang="en-US" sz="1600">
                <a:latin typeface="KoPub돋움체 Light"/>
                <a:ea typeface="KoPub돋움체 Light"/>
              </a:rPr>
              <a:t>도입으로 사용자간 소통 기능 추가 및</a:t>
            </a:r>
            <a:endParaRPr lang="ko-KR" altLang="en-US" sz="1600">
              <a:latin typeface="KoPub돋움체 Light"/>
              <a:ea typeface="KoPub돋움체 Light"/>
            </a:endParaRPr>
          </a:p>
          <a:p>
            <a:pPr lvl="0">
              <a:defRPr/>
            </a:pPr>
            <a:r>
              <a:rPr lang="en-US" altLang="ko-KR" sz="1600">
                <a:latin typeface="KoPub돋움체 Light"/>
                <a:ea typeface="KoPub돋움체 Light"/>
              </a:rPr>
              <a:t>   </a:t>
            </a:r>
            <a:r>
              <a:rPr lang="ko-KR" altLang="en-US" sz="1600">
                <a:latin typeface="KoPub돋움체 Light"/>
                <a:ea typeface="KoPub돋움체 Light"/>
              </a:rPr>
              <a:t>서비스 체류시간 확장 기대</a:t>
            </a:r>
            <a:endParaRPr lang="en-US" altLang="ko-KR" sz="1600">
              <a:latin typeface="KoPub돋움체 Light"/>
              <a:ea typeface="KoPub돋움체 Ligh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EB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66A23721-E07A-E0E4-A27C-EBACE41EDDE1}"/>
              </a:ext>
            </a:extLst>
          </p:cNvPr>
          <p:cNvSpPr/>
          <p:nvPr/>
        </p:nvSpPr>
        <p:spPr>
          <a:xfrm>
            <a:off x="276225" y="1019174"/>
            <a:ext cx="11639550" cy="5667375"/>
          </a:xfrm>
          <a:prstGeom prst="roundRect">
            <a:avLst>
              <a:gd name="adj" fmla="val 2866"/>
            </a:avLst>
          </a:prstGeom>
          <a:solidFill>
            <a:srgbClr val="FFF8EE"/>
          </a:solidFill>
          <a:ln>
            <a:noFill/>
          </a:ln>
          <a:effectLst>
            <a:outerShdw blurRad="241300" dist="203200" dir="5400000" algn="t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2482DC25-7559-FE90-CA39-E4D97908048F}"/>
              </a:ext>
            </a:extLst>
          </p:cNvPr>
          <p:cNvSpPr/>
          <p:nvPr/>
        </p:nvSpPr>
        <p:spPr>
          <a:xfrm>
            <a:off x="276225" y="171450"/>
            <a:ext cx="11639550" cy="685800"/>
          </a:xfrm>
          <a:prstGeom prst="roundRect">
            <a:avLst/>
          </a:prstGeom>
          <a:solidFill>
            <a:srgbClr val="333F50"/>
          </a:solidFill>
          <a:ln>
            <a:noFill/>
          </a:ln>
          <a:effectLst>
            <a:outerShdw blurRad="241300" dist="203200" dir="5400000" algn="t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>
              <a:defRPr/>
            </a:pPr>
            <a:endParaRPr lang="ko-KR" altLang="en-US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E98B523-573B-0474-3BDA-1FC512B7B10A}"/>
              </a:ext>
            </a:extLst>
          </p:cNvPr>
          <p:cNvSpPr txBox="1"/>
          <p:nvPr/>
        </p:nvSpPr>
        <p:spPr>
          <a:xfrm>
            <a:off x="6325777" y="4634471"/>
            <a:ext cx="49545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</a:pPr>
            <a:r>
              <a:rPr lang="ko-KR" altLang="en-US" sz="12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그동안 배운 내용들을 복습할 수 있는 좋은 기회였음</a:t>
            </a:r>
            <a:r>
              <a:rPr lang="en-US" altLang="ko-KR" sz="12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</a:p>
          <a:p>
            <a:pPr rtl="0">
              <a:spcBef>
                <a:spcPts val="0"/>
              </a:spcBef>
            </a:pPr>
            <a:r>
              <a:rPr lang="ko-KR" altLang="en-US" sz="12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하지만</a:t>
            </a:r>
            <a:r>
              <a:rPr lang="en-US" altLang="ko-KR" sz="12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2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학과 습이 다르듯</a:t>
            </a:r>
            <a:r>
              <a:rPr lang="en-US" altLang="ko-KR" sz="12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2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학을 습으로 연결하는 과정이 많이 고통스러움</a:t>
            </a:r>
            <a:r>
              <a:rPr lang="en-US" altLang="ko-KR" sz="12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</a:p>
          <a:p>
            <a:pPr rtl="0">
              <a:spcBef>
                <a:spcPts val="0"/>
              </a:spcBef>
            </a:pPr>
            <a:r>
              <a:rPr lang="ko-KR" altLang="en-US" sz="12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팀장님을 비롯한 팀원들의 도움이 없었다면</a:t>
            </a:r>
            <a:r>
              <a:rPr lang="en-US" altLang="ko-KR" sz="12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2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여기까지 완주할 수 없었을 것임</a:t>
            </a:r>
            <a:r>
              <a:rPr lang="en-US" altLang="ko-KR" sz="12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</a:p>
          <a:p>
            <a:pPr rtl="0">
              <a:spcBef>
                <a:spcPts val="0"/>
              </a:spcBef>
            </a:pPr>
            <a:r>
              <a:rPr lang="ko-KR" altLang="en-US" sz="12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수업시간에 배운 예제를 혼자서 복습할 시간을 최대한 많이 갖고</a:t>
            </a:r>
            <a:r>
              <a:rPr lang="en-US" altLang="ko-KR" sz="12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</a:t>
            </a:r>
            <a:r>
              <a:rPr lang="ko-KR" altLang="en-US" sz="12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토이 프로젝트 등 습으로 연결 지을 수 있는 기회를 많이 가져야겠다고 생각함</a:t>
            </a:r>
            <a:r>
              <a:rPr lang="en-US" altLang="ko-KR" sz="12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  <a:endParaRPr lang="ko-KR" altLang="en-US" sz="120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rtl="0">
              <a:spcBef>
                <a:spcPts val="0"/>
              </a:spcBef>
            </a:pPr>
            <a:r>
              <a:rPr lang="ko-KR" altLang="en-US" sz="12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에러 메시지는 참스승임을 알게됨</a:t>
            </a:r>
            <a:r>
              <a:rPr lang="en-US" altLang="ko-KR" sz="12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  <a:endParaRPr lang="ko-KR" altLang="en-US" sz="120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3E1EA10-CB14-F5A5-00D4-600452E6D2A2}"/>
              </a:ext>
            </a:extLst>
          </p:cNvPr>
          <p:cNvSpPr txBox="1"/>
          <p:nvPr/>
        </p:nvSpPr>
        <p:spPr>
          <a:xfrm>
            <a:off x="558512" y="1405707"/>
            <a:ext cx="8098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i="1">
                <a:ln>
                  <a:solidFill>
                    <a:prstClr val="black">
                      <a:lumMod val="85000"/>
                      <a:lumOff val="15000"/>
                    </a:prstClr>
                  </a:solidFill>
                </a:ln>
                <a:solidFill>
                  <a:srgbClr val="FFE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mon몬소리 Black" panose="02000A03000000000000" pitchFamily="2" charset="-127"/>
                <a:ea typeface="Tmon몬소리 Black" panose="02000A03000000000000" pitchFamily="2" charset="-127"/>
              </a:rPr>
              <a:t>김시유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6004E93-AA36-8652-3896-2F8D1BF0C590}"/>
              </a:ext>
            </a:extLst>
          </p:cNvPr>
          <p:cNvSpPr txBox="1"/>
          <p:nvPr/>
        </p:nvSpPr>
        <p:spPr>
          <a:xfrm>
            <a:off x="6279732" y="1405707"/>
            <a:ext cx="809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i="1">
                <a:ln>
                  <a:solidFill>
                    <a:prstClr val="black">
                      <a:lumMod val="85000"/>
                      <a:lumOff val="15000"/>
                    </a:prstClr>
                  </a:solidFill>
                </a:ln>
                <a:solidFill>
                  <a:srgbClr val="FFE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mon몬소리 Black" panose="02000A03000000000000" pitchFamily="2" charset="-127"/>
                <a:ea typeface="Tmon몬소리 Black" panose="02000A03000000000000" pitchFamily="2" charset="-127"/>
              </a:rPr>
              <a:t>김희찬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3976179-77DB-F5BD-28E8-147305D4B99E}"/>
              </a:ext>
            </a:extLst>
          </p:cNvPr>
          <p:cNvSpPr txBox="1"/>
          <p:nvPr/>
        </p:nvSpPr>
        <p:spPr>
          <a:xfrm>
            <a:off x="559917" y="4103215"/>
            <a:ext cx="809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i="1">
                <a:ln>
                  <a:solidFill>
                    <a:prstClr val="black">
                      <a:lumMod val="85000"/>
                      <a:lumOff val="15000"/>
                    </a:prstClr>
                  </a:solidFill>
                </a:ln>
                <a:solidFill>
                  <a:srgbClr val="FFE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전명훈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7690775-B47E-34FF-EA77-3D20CFCADBE3}"/>
              </a:ext>
            </a:extLst>
          </p:cNvPr>
          <p:cNvSpPr txBox="1"/>
          <p:nvPr/>
        </p:nvSpPr>
        <p:spPr>
          <a:xfrm>
            <a:off x="6350070" y="4103215"/>
            <a:ext cx="8098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i="1">
                <a:ln>
                  <a:solidFill>
                    <a:prstClr val="black">
                      <a:lumMod val="85000"/>
                      <a:lumOff val="15000"/>
                    </a:prstClr>
                  </a:solidFill>
                </a:ln>
                <a:solidFill>
                  <a:srgbClr val="FFE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장혜성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960B6F6-1D49-6F79-12B0-B14D410AEE7E}"/>
              </a:ext>
            </a:extLst>
          </p:cNvPr>
          <p:cNvSpPr txBox="1"/>
          <p:nvPr/>
        </p:nvSpPr>
        <p:spPr>
          <a:xfrm>
            <a:off x="324315" y="314295"/>
            <a:ext cx="6495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sz="2000" b="1" i="1">
                <a:ln>
                  <a:solidFill>
                    <a:srgbClr val="333F50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회고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B755FDF-AF2D-5745-26EE-4B7D4A99597D}"/>
              </a:ext>
            </a:extLst>
          </p:cNvPr>
          <p:cNvSpPr txBox="1"/>
          <p:nvPr/>
        </p:nvSpPr>
        <p:spPr>
          <a:xfrm>
            <a:off x="8174045" y="314295"/>
            <a:ext cx="3741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algn="r">
              <a:defRPr/>
            </a:pPr>
            <a:r>
              <a:rPr lang="en-US" altLang="ko-KR" sz="2000" i="1" kern="0">
                <a:ln w="9525">
                  <a:noFill/>
                </a:ln>
                <a:solidFill>
                  <a:prstClr val="white">
                    <a:lumMod val="95000"/>
                  </a:prstClr>
                </a:solidFill>
                <a:latin typeface="KoPub돋움체 Light" panose="02020603020101020101" pitchFamily="18" charset="-127"/>
                <a:ea typeface="Tmon몬소리 Black" panose="02000A03000000000000" pitchFamily="2" charset="-127"/>
              </a:rPr>
              <a:t>MISSION 1’M POSSILBE </a:t>
            </a:r>
            <a:r>
              <a:rPr lang="en-US" altLang="ko-KR" sz="800" kern="0">
                <a:solidFill>
                  <a:prstClr val="white">
                    <a:lumMod val="95000"/>
                  </a:prstClr>
                </a:solidFill>
              </a:rPr>
              <a:t>FREESOULS</a:t>
            </a:r>
            <a:endParaRPr lang="ko-KR" altLang="en-US" sz="2000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13770A4-7509-5265-83BE-340385A38F47}"/>
              </a:ext>
            </a:extLst>
          </p:cNvPr>
          <p:cNvSpPr txBox="1"/>
          <p:nvPr/>
        </p:nvSpPr>
        <p:spPr>
          <a:xfrm>
            <a:off x="6279732" y="1888493"/>
            <a:ext cx="495451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</a:pPr>
            <a:r>
              <a:rPr lang="en-US" altLang="ko-KR" sz="12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JSP</a:t>
            </a:r>
            <a:r>
              <a:rPr lang="ko-KR" altLang="en-US" sz="12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와 서블릿에 대한 이해도가 높아졌다</a:t>
            </a:r>
            <a:r>
              <a:rPr lang="en-US" altLang="ko-KR" sz="12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 </a:t>
            </a:r>
            <a:r>
              <a:rPr lang="ko-KR" altLang="en-US" sz="12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기능 구현을 할 때</a:t>
            </a:r>
            <a:r>
              <a:rPr lang="en-US" altLang="ko-KR" sz="12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2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무조건 모방을 하기 보다는 가장 효율적이고 효과적인 방법을 고민할 필요성을 느꼈다</a:t>
            </a:r>
            <a:r>
              <a:rPr lang="en-US" altLang="ko-KR" sz="12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</a:p>
          <a:p>
            <a:pPr rtl="0">
              <a:spcBef>
                <a:spcPts val="0"/>
              </a:spcBef>
            </a:pPr>
            <a:endParaRPr lang="en-US" altLang="ko-KR" sz="120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rtl="0">
              <a:spcBef>
                <a:spcPts val="0"/>
              </a:spcBef>
            </a:pPr>
            <a:r>
              <a:rPr lang="ko-KR" altLang="en-US" sz="12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처음 프로젝트를 설계하고 구상하는 단계에서 플로우와 디자인을 꼼꼼하게 작업하는 과정이 있어야 프로젝트가 원활히 진행될 수 있다는 것을 알게 되었다</a:t>
            </a:r>
            <a:r>
              <a:rPr lang="en-US" altLang="ko-KR" sz="12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  <a:endParaRPr lang="ko-KR" altLang="en-US" sz="120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7472052-01B8-9CB3-11D4-6E5055DA7796}"/>
              </a:ext>
            </a:extLst>
          </p:cNvPr>
          <p:cNvSpPr txBox="1"/>
          <p:nvPr/>
        </p:nvSpPr>
        <p:spPr>
          <a:xfrm>
            <a:off x="604557" y="4634471"/>
            <a:ext cx="49545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지금까지 수업에서 배운 내용들을 왜 했는지 실제로 어떻게 적용하는지에 대해 알게 되었고, 스스로 어떠한 부분이 부족하고 앞으로 어떤 방향으로 어떻게 공부해야 할지 느꼈으며, 지금보다 더 열심히 준비해야겠다고 다짐했습니다.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75CAD11-2CDD-0F8D-CD66-9C9738B19B1D}"/>
              </a:ext>
            </a:extLst>
          </p:cNvPr>
          <p:cNvSpPr txBox="1"/>
          <p:nvPr/>
        </p:nvSpPr>
        <p:spPr>
          <a:xfrm>
            <a:off x="558512" y="1888493"/>
            <a:ext cx="495451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</a:pPr>
            <a:r>
              <a:rPr lang="ko-KR" altLang="en-US" sz="12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열흘 남짓한 기간동안 본 기능 구현 뿐만 아니라 디자인 작업까지 해보면서 서블릿과 </a:t>
            </a:r>
            <a:r>
              <a:rPr lang="en-US" altLang="ko-KR" sz="12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jsp</a:t>
            </a:r>
            <a:r>
              <a:rPr lang="ko-KR" altLang="en-US" sz="12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에 대해 많은 것을 배울 수 있었다</a:t>
            </a:r>
            <a:r>
              <a:rPr lang="en-US" altLang="ko-KR" sz="12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 </a:t>
            </a:r>
            <a:br>
              <a:rPr lang="en-US" altLang="ko-KR" sz="12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</a:br>
            <a:br>
              <a:rPr lang="en-US" altLang="ko-KR" sz="12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</a:br>
            <a:r>
              <a:rPr lang="ko-KR" altLang="en-US" sz="12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제이쿼리를 통한 비동기 요청방식이 익숙하지 않아 추후 보완이 필요한 부분이고</a:t>
            </a:r>
            <a:r>
              <a:rPr lang="en-US" altLang="ko-KR" sz="12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2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성능 개선에 대한 부분을 염두해 두고 기능 구현을 할 수 있도록 해야겠다</a:t>
            </a:r>
            <a:r>
              <a:rPr lang="en-US" altLang="ko-KR" sz="12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  <a:endParaRPr lang="ko-KR" altLang="en-US" sz="160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532027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EB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0BDA26D-0DC0-55AA-A843-BE6243350173}"/>
              </a:ext>
            </a:extLst>
          </p:cNvPr>
          <p:cNvSpPr txBox="1"/>
          <p:nvPr/>
        </p:nvSpPr>
        <p:spPr>
          <a:xfrm>
            <a:off x="4837482" y="6211831"/>
            <a:ext cx="25170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김시유 김희찬 전명훈 장혜성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7C61DB9-AD40-BFE8-0C1A-D9E1F7AB8FCB}"/>
              </a:ext>
            </a:extLst>
          </p:cNvPr>
          <p:cNvSpPr txBox="1"/>
          <p:nvPr/>
        </p:nvSpPr>
        <p:spPr>
          <a:xfrm>
            <a:off x="5579673" y="5931018"/>
            <a:ext cx="10326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>
                <a:solidFill>
                  <a:srgbClr val="40404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freesouls</a:t>
            </a:r>
            <a:endParaRPr lang="ko-KR" altLang="en-US" sz="1400">
              <a:solidFill>
                <a:srgbClr val="404040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pic>
        <p:nvPicPr>
          <p:cNvPr id="9" name="그림 8" descr="폰트, 그래픽, 그래픽 디자인, 스크린샷이(가) 표시된 사진&#10;&#10;자동 생성된 설명">
            <a:extLst>
              <a:ext uri="{FF2B5EF4-FFF2-40B4-BE49-F238E27FC236}">
                <a16:creationId xmlns:a16="http://schemas.microsoft.com/office/drawing/2014/main" id="{C28CB044-D2FC-EC62-B397-B516580B249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232"/>
          <a:stretch/>
        </p:blipFill>
        <p:spPr>
          <a:xfrm>
            <a:off x="5006895" y="2682648"/>
            <a:ext cx="2178200" cy="46744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5C90276-FC15-47BE-EF20-CA176B75FFE3}"/>
              </a:ext>
            </a:extLst>
          </p:cNvPr>
          <p:cNvSpPr txBox="1"/>
          <p:nvPr/>
        </p:nvSpPr>
        <p:spPr>
          <a:xfrm>
            <a:off x="4329330" y="3263671"/>
            <a:ext cx="3533340" cy="76944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i="1">
                <a:ln>
                  <a:solidFill>
                    <a:prstClr val="black">
                      <a:lumMod val="85000"/>
                      <a:lumOff val="15000"/>
                    </a:prstClr>
                  </a:solidFill>
                </a:ln>
                <a:solidFill>
                  <a:srgbClr val="FFE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mon몬소리 Black" panose="02000A03000000000000" pitchFamily="2" charset="-127"/>
                <a:ea typeface="Tmon몬소리 Black" panose="02000A03000000000000" pitchFamily="2" charset="-127"/>
              </a:rPr>
              <a:t>THANK</a:t>
            </a:r>
            <a:r>
              <a:rPr lang="ko-KR" altLang="en-US" sz="4400" b="1" i="1">
                <a:ln>
                  <a:solidFill>
                    <a:prstClr val="black">
                      <a:lumMod val="85000"/>
                      <a:lumOff val="15000"/>
                    </a:prstClr>
                  </a:solidFill>
                </a:ln>
                <a:solidFill>
                  <a:srgbClr val="FFE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  <a:r>
              <a:rPr lang="en-US" altLang="ko-KR" sz="4400" b="1" i="1">
                <a:ln>
                  <a:solidFill>
                    <a:prstClr val="black">
                      <a:lumMod val="85000"/>
                      <a:lumOff val="15000"/>
                    </a:prstClr>
                  </a:solidFill>
                </a:ln>
                <a:solidFill>
                  <a:srgbClr val="FFE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mon몬소리 Black" panose="02000A03000000000000" pitchFamily="2" charset="-127"/>
                <a:ea typeface="Tmon몬소리 Black" panose="02000A03000000000000" pitchFamily="2" charset="-127"/>
              </a:rPr>
              <a:t>YOU</a:t>
            </a:r>
            <a:endParaRPr lang="ko-KR" altLang="en-US" sz="4400" b="1" i="1">
              <a:ln>
                <a:solidFill>
                  <a:prstClr val="black">
                    <a:lumMod val="85000"/>
                    <a:lumOff val="15000"/>
                  </a:prstClr>
                </a:solidFill>
              </a:ln>
              <a:solidFill>
                <a:srgbClr val="FAEBD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69727062"/>
      </p:ext>
    </p:extLst>
  </p:cSld>
  <p:clrMapOvr>
    <a:masterClrMapping/>
  </p:clrMapOvr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aebd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420358" y="2011835"/>
            <a:ext cx="1350050" cy="52322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xmlns:mc="http://schemas.openxmlformats.org/markup-compatibility/2006" xmlns:hp="http://schemas.haansoft.com/office/presentation/8.0" lang="en-US" altLang="ko-KR" sz="2800" b="1" i="1" mc:Ignorable="hp" hp:hslEmbossed="0">
                <a:ln w="9525">
                  <a:solidFill>
                    <a:prstClr val="black">
                      <a:lumMod val="85000"/>
                      <a:lumOff val="15000"/>
                    </a:prstClr>
                  </a:solidFill>
                </a:ln>
                <a:solidFill>
                  <a:srgbClr val="faebd7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나눔스퀘어 네오 OTF ExtraBold"/>
                <a:ea typeface="나눔스퀘어 네오 OTF ExtraBold"/>
              </a:rPr>
              <a:t>INDEX</a:t>
            </a:r>
            <a:endParaRPr xmlns:mc="http://schemas.openxmlformats.org/markup-compatibility/2006" xmlns:hp="http://schemas.haansoft.com/office/presentation/8.0" lang="ko-KR" altLang="en-US" sz="2800" b="1" i="1" mc:Ignorable="hp" hp:hslEmbossed="0">
              <a:ln w="9525">
                <a:solidFill>
                  <a:prstClr val="black">
                    <a:lumMod val="85000"/>
                    <a:lumOff val="15000"/>
                  </a:prstClr>
                </a:solidFill>
              </a:ln>
              <a:solidFill>
                <a:srgbClr val="faebd7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latin typeface="나눔스퀘어 네오 OTF ExtraBold"/>
              <a:ea typeface="나눔스퀘어 네오 OTF ExtraBold"/>
            </a:endParaRPr>
          </a:p>
        </p:txBody>
      </p:sp>
      <p:sp>
        <p:nvSpPr>
          <p:cNvPr id="8" name="자유형: 도형 7"/>
          <p:cNvSpPr/>
          <p:nvPr/>
        </p:nvSpPr>
        <p:spPr>
          <a:xfrm>
            <a:off x="4514199" y="2504933"/>
            <a:ext cx="3170063" cy="30122"/>
          </a:xfrm>
          <a:custGeom>
            <a:avLst/>
            <a:gdLst>
              <a:gd name="connsiteX0" fmla="*/ 575108 w 3170063"/>
              <a:gd name="connsiteY0" fmla="*/ 28607 h 30122"/>
              <a:gd name="connsiteX1" fmla="*/ 579217 w 3170063"/>
              <a:gd name="connsiteY1" fmla="*/ 29291 h 30122"/>
              <a:gd name="connsiteX2" fmla="*/ 578877 w 3170063"/>
              <a:gd name="connsiteY2" fmla="*/ 29727 h 30122"/>
              <a:gd name="connsiteX3" fmla="*/ 574027 w 3170063"/>
              <a:gd name="connsiteY3" fmla="*/ 29727 h 30122"/>
              <a:gd name="connsiteX4" fmla="*/ 2469277 w 3170063"/>
              <a:gd name="connsiteY4" fmla="*/ 28606 h 30122"/>
              <a:gd name="connsiteX5" fmla="*/ 2473387 w 3170063"/>
              <a:gd name="connsiteY5" fmla="*/ 29290 h 30122"/>
              <a:gd name="connsiteX6" fmla="*/ 2473046 w 3170063"/>
              <a:gd name="connsiteY6" fmla="*/ 29727 h 30122"/>
              <a:gd name="connsiteX7" fmla="*/ 2468196 w 3170063"/>
              <a:gd name="connsiteY7" fmla="*/ 29727 h 30122"/>
              <a:gd name="connsiteX8" fmla="*/ 2475025 w 3170063"/>
              <a:gd name="connsiteY8" fmla="*/ 28465 h 30122"/>
              <a:gd name="connsiteX9" fmla="*/ 2476295 w 3170063"/>
              <a:gd name="connsiteY9" fmla="*/ 29084 h 30122"/>
              <a:gd name="connsiteX10" fmla="*/ 2475786 w 3170063"/>
              <a:gd name="connsiteY10" fmla="*/ 29259 h 30122"/>
              <a:gd name="connsiteX11" fmla="*/ 2474898 w 3170063"/>
              <a:gd name="connsiteY11" fmla="*/ 28915 h 30122"/>
              <a:gd name="connsiteX12" fmla="*/ 580856 w 3170063"/>
              <a:gd name="connsiteY12" fmla="*/ 28465 h 30122"/>
              <a:gd name="connsiteX13" fmla="*/ 582126 w 3170063"/>
              <a:gd name="connsiteY13" fmla="*/ 29084 h 30122"/>
              <a:gd name="connsiteX14" fmla="*/ 581617 w 3170063"/>
              <a:gd name="connsiteY14" fmla="*/ 29259 h 30122"/>
              <a:gd name="connsiteX15" fmla="*/ 580729 w 3170063"/>
              <a:gd name="connsiteY15" fmla="*/ 28916 h 30122"/>
              <a:gd name="connsiteX16" fmla="*/ 2277481 w 3170063"/>
              <a:gd name="connsiteY16" fmla="*/ 28426 h 30122"/>
              <a:gd name="connsiteX17" fmla="*/ 2279068 w 3170063"/>
              <a:gd name="connsiteY17" fmla="*/ 29727 h 30122"/>
              <a:gd name="connsiteX18" fmla="*/ 2276707 w 3170063"/>
              <a:gd name="connsiteY18" fmla="*/ 29727 h 30122"/>
              <a:gd name="connsiteX19" fmla="*/ 1529922 w 3170063"/>
              <a:gd name="connsiteY19" fmla="*/ 27978 h 30122"/>
              <a:gd name="connsiteX20" fmla="*/ 1530749 w 3170063"/>
              <a:gd name="connsiteY20" fmla="*/ 28793 h 30122"/>
              <a:gd name="connsiteX21" fmla="*/ 1530542 w 3170063"/>
              <a:gd name="connsiteY21" fmla="*/ 28726 h 30122"/>
              <a:gd name="connsiteX22" fmla="*/ 1536283 w 3170063"/>
              <a:gd name="connsiteY22" fmla="*/ 27946 h 30122"/>
              <a:gd name="connsiteX23" fmla="*/ 1540889 w 3170063"/>
              <a:gd name="connsiteY23" fmla="*/ 29727 h 30122"/>
              <a:gd name="connsiteX24" fmla="*/ 1535140 w 3170063"/>
              <a:gd name="connsiteY24" fmla="*/ 29727 h 30122"/>
              <a:gd name="connsiteX25" fmla="*/ 1535364 w 3170063"/>
              <a:gd name="connsiteY25" fmla="*/ 28376 h 30122"/>
              <a:gd name="connsiteX26" fmla="*/ 3170063 w 3170063"/>
              <a:gd name="connsiteY26" fmla="*/ 27804 h 30122"/>
              <a:gd name="connsiteX27" fmla="*/ 3170063 w 3170063"/>
              <a:gd name="connsiteY27" fmla="*/ 29727 h 30122"/>
              <a:gd name="connsiteX28" fmla="*/ 3169394 w 3170063"/>
              <a:gd name="connsiteY28" fmla="*/ 29727 h 30122"/>
              <a:gd name="connsiteX29" fmla="*/ 2363943 w 3170063"/>
              <a:gd name="connsiteY29" fmla="*/ 27508 h 30122"/>
              <a:gd name="connsiteX30" fmla="*/ 2364317 w 3170063"/>
              <a:gd name="connsiteY30" fmla="*/ 28257 h 30122"/>
              <a:gd name="connsiteX31" fmla="*/ 2367779 w 3170063"/>
              <a:gd name="connsiteY31" fmla="*/ 29727 h 30122"/>
              <a:gd name="connsiteX32" fmla="*/ 2361446 w 3170063"/>
              <a:gd name="connsiteY32" fmla="*/ 29727 h 30122"/>
              <a:gd name="connsiteX33" fmla="*/ 2363168 w 3170063"/>
              <a:gd name="connsiteY33" fmla="*/ 29128 h 30122"/>
              <a:gd name="connsiteX34" fmla="*/ 2363073 w 3170063"/>
              <a:gd name="connsiteY34" fmla="*/ 28332 h 30122"/>
              <a:gd name="connsiteX35" fmla="*/ 2363748 w 3170063"/>
              <a:gd name="connsiteY35" fmla="*/ 27983 h 30122"/>
              <a:gd name="connsiteX36" fmla="*/ 2315509 w 3170063"/>
              <a:gd name="connsiteY36" fmla="*/ 27506 h 30122"/>
              <a:gd name="connsiteX37" fmla="*/ 2315753 w 3170063"/>
              <a:gd name="connsiteY37" fmla="*/ 29727 h 30122"/>
              <a:gd name="connsiteX38" fmla="*/ 2313425 w 3170063"/>
              <a:gd name="connsiteY38" fmla="*/ 29727 h 30122"/>
              <a:gd name="connsiteX39" fmla="*/ 2314727 w 3170063"/>
              <a:gd name="connsiteY39" fmla="*/ 29097 h 30122"/>
              <a:gd name="connsiteX40" fmla="*/ 2315206 w 3170063"/>
              <a:gd name="connsiteY40" fmla="*/ 27910 h 30122"/>
              <a:gd name="connsiteX41" fmla="*/ 1777537 w 3170063"/>
              <a:gd name="connsiteY41" fmla="*/ 27206 h 30122"/>
              <a:gd name="connsiteX42" fmla="*/ 1778788 w 3170063"/>
              <a:gd name="connsiteY42" fmla="*/ 27766 h 30122"/>
              <a:gd name="connsiteX43" fmla="*/ 1778235 w 3170063"/>
              <a:gd name="connsiteY43" fmla="*/ 29727 h 30122"/>
              <a:gd name="connsiteX44" fmla="*/ 1776190 w 3170063"/>
              <a:gd name="connsiteY44" fmla="*/ 29727 h 30122"/>
              <a:gd name="connsiteX45" fmla="*/ 2234073 w 3170063"/>
              <a:gd name="connsiteY45" fmla="*/ 25822 h 30122"/>
              <a:gd name="connsiteX46" fmla="*/ 2235641 w 3170063"/>
              <a:gd name="connsiteY46" fmla="*/ 29727 h 30122"/>
              <a:gd name="connsiteX47" fmla="*/ 2231466 w 3170063"/>
              <a:gd name="connsiteY47" fmla="*/ 29727 h 30122"/>
              <a:gd name="connsiteX48" fmla="*/ 2229387 w 3170063"/>
              <a:gd name="connsiteY48" fmla="*/ 26888 h 30122"/>
              <a:gd name="connsiteX49" fmla="*/ 2230413 w 3170063"/>
              <a:gd name="connsiteY49" fmla="*/ 27515 h 30122"/>
              <a:gd name="connsiteX50" fmla="*/ 2232525 w 3170063"/>
              <a:gd name="connsiteY50" fmla="*/ 25977 h 30122"/>
              <a:gd name="connsiteX51" fmla="*/ 2232711 w 3170063"/>
              <a:gd name="connsiteY51" fmla="*/ 26212 h 30122"/>
              <a:gd name="connsiteX52" fmla="*/ 2316776 w 3170063"/>
              <a:gd name="connsiteY52" fmla="*/ 25816 h 30122"/>
              <a:gd name="connsiteX53" fmla="*/ 2316948 w 3170063"/>
              <a:gd name="connsiteY53" fmla="*/ 26183 h 30122"/>
              <a:gd name="connsiteX54" fmla="*/ 2317990 w 3170063"/>
              <a:gd name="connsiteY54" fmla="*/ 25947 h 30122"/>
              <a:gd name="connsiteX55" fmla="*/ 2316247 w 3170063"/>
              <a:gd name="connsiteY55" fmla="*/ 26522 h 30122"/>
              <a:gd name="connsiteX56" fmla="*/ 1506974 w 3170063"/>
              <a:gd name="connsiteY56" fmla="*/ 25415 h 30122"/>
              <a:gd name="connsiteX57" fmla="*/ 1507174 w 3170063"/>
              <a:gd name="connsiteY57" fmla="*/ 26142 h 30122"/>
              <a:gd name="connsiteX58" fmla="*/ 1509984 w 3170063"/>
              <a:gd name="connsiteY58" fmla="*/ 28055 h 30122"/>
              <a:gd name="connsiteX59" fmla="*/ 1509645 w 3170063"/>
              <a:gd name="connsiteY59" fmla="*/ 28205 h 30122"/>
              <a:gd name="connsiteX60" fmla="*/ 1509728 w 3170063"/>
              <a:gd name="connsiteY60" fmla="*/ 29727 h 30122"/>
              <a:gd name="connsiteX61" fmla="*/ 1505870 w 3170063"/>
              <a:gd name="connsiteY61" fmla="*/ 29727 h 30122"/>
              <a:gd name="connsiteX62" fmla="*/ 1506418 w 3170063"/>
              <a:gd name="connsiteY62" fmla="*/ 27702 h 30122"/>
              <a:gd name="connsiteX63" fmla="*/ 1506024 w 3170063"/>
              <a:gd name="connsiteY63" fmla="*/ 25656 h 30122"/>
              <a:gd name="connsiteX64" fmla="*/ 1309051 w 3170063"/>
              <a:gd name="connsiteY64" fmla="*/ 24052 h 30122"/>
              <a:gd name="connsiteX65" fmla="*/ 1312786 w 3170063"/>
              <a:gd name="connsiteY65" fmla="*/ 28748 h 30122"/>
              <a:gd name="connsiteX66" fmla="*/ 1313712 w 3170063"/>
              <a:gd name="connsiteY66" fmla="*/ 29727 h 30122"/>
              <a:gd name="connsiteX67" fmla="*/ 1303010 w 3170063"/>
              <a:gd name="connsiteY67" fmla="*/ 29727 h 30122"/>
              <a:gd name="connsiteX68" fmla="*/ 1301972 w 3170063"/>
              <a:gd name="connsiteY68" fmla="*/ 27012 h 30122"/>
              <a:gd name="connsiteX69" fmla="*/ 1301117 w 3170063"/>
              <a:gd name="connsiteY69" fmla="*/ 26303 h 30122"/>
              <a:gd name="connsiteX70" fmla="*/ 1301896 w 3170063"/>
              <a:gd name="connsiteY70" fmla="*/ 26377 h 30122"/>
              <a:gd name="connsiteX71" fmla="*/ 1302559 w 3170063"/>
              <a:gd name="connsiteY71" fmla="*/ 24759 h 30122"/>
              <a:gd name="connsiteX72" fmla="*/ 1304893 w 3170063"/>
              <a:gd name="connsiteY72" fmla="*/ 24490 h 30122"/>
              <a:gd name="connsiteX73" fmla="*/ 1309051 w 3170063"/>
              <a:gd name="connsiteY73" fmla="*/ 24052 h 30122"/>
              <a:gd name="connsiteX74" fmla="*/ 2382844 w 3170063"/>
              <a:gd name="connsiteY74" fmla="*/ 23797 h 30122"/>
              <a:gd name="connsiteX75" fmla="*/ 2382713 w 3170063"/>
              <a:gd name="connsiteY75" fmla="*/ 25669 h 30122"/>
              <a:gd name="connsiteX76" fmla="*/ 2384675 w 3170063"/>
              <a:gd name="connsiteY76" fmla="*/ 29727 h 30122"/>
              <a:gd name="connsiteX77" fmla="*/ 2369741 w 3170063"/>
              <a:gd name="connsiteY77" fmla="*/ 29727 h 30122"/>
              <a:gd name="connsiteX78" fmla="*/ 2371065 w 3170063"/>
              <a:gd name="connsiteY78" fmla="*/ 28143 h 30122"/>
              <a:gd name="connsiteX79" fmla="*/ 2376851 w 3170063"/>
              <a:gd name="connsiteY79" fmla="*/ 26998 h 30122"/>
              <a:gd name="connsiteX80" fmla="*/ 2377108 w 3170063"/>
              <a:gd name="connsiteY80" fmla="*/ 24545 h 30122"/>
              <a:gd name="connsiteX81" fmla="*/ 2377612 w 3170063"/>
              <a:gd name="connsiteY81" fmla="*/ 25862 h 30122"/>
              <a:gd name="connsiteX82" fmla="*/ 2381612 w 3170063"/>
              <a:gd name="connsiteY82" fmla="*/ 25050 h 30122"/>
              <a:gd name="connsiteX83" fmla="*/ 4494 w 3170063"/>
              <a:gd name="connsiteY83" fmla="*/ 22757 h 30122"/>
              <a:gd name="connsiteX84" fmla="*/ 5258 w 3170063"/>
              <a:gd name="connsiteY84" fmla="*/ 24933 h 30122"/>
              <a:gd name="connsiteX85" fmla="*/ 14880 w 3170063"/>
              <a:gd name="connsiteY85" fmla="*/ 24495 h 30122"/>
              <a:gd name="connsiteX86" fmla="*/ 18508 w 3170063"/>
              <a:gd name="connsiteY86" fmla="*/ 27919 h 30122"/>
              <a:gd name="connsiteX87" fmla="*/ 20713 w 3170063"/>
              <a:gd name="connsiteY87" fmla="*/ 29727 h 30122"/>
              <a:gd name="connsiteX88" fmla="*/ 0 w 3170063"/>
              <a:gd name="connsiteY88" fmla="*/ 29727 h 30122"/>
              <a:gd name="connsiteX89" fmla="*/ 0 w 3170063"/>
              <a:gd name="connsiteY89" fmla="*/ 24834 h 30122"/>
              <a:gd name="connsiteX90" fmla="*/ 1234 w 3170063"/>
              <a:gd name="connsiteY90" fmla="*/ 25474 h 30122"/>
              <a:gd name="connsiteX91" fmla="*/ 472163 w 3170063"/>
              <a:gd name="connsiteY91" fmla="*/ 21675 h 30122"/>
              <a:gd name="connsiteX92" fmla="*/ 474344 w 3170063"/>
              <a:gd name="connsiteY92" fmla="*/ 28649 h 30122"/>
              <a:gd name="connsiteX93" fmla="*/ 482682 w 3170063"/>
              <a:gd name="connsiteY93" fmla="*/ 26999 h 30122"/>
              <a:gd name="connsiteX94" fmla="*/ 482939 w 3170063"/>
              <a:gd name="connsiteY94" fmla="*/ 24546 h 30122"/>
              <a:gd name="connsiteX95" fmla="*/ 483442 w 3170063"/>
              <a:gd name="connsiteY95" fmla="*/ 25863 h 30122"/>
              <a:gd name="connsiteX96" fmla="*/ 487443 w 3170063"/>
              <a:gd name="connsiteY96" fmla="*/ 25050 h 30122"/>
              <a:gd name="connsiteX97" fmla="*/ 488675 w 3170063"/>
              <a:gd name="connsiteY97" fmla="*/ 23798 h 30122"/>
              <a:gd name="connsiteX98" fmla="*/ 488544 w 3170063"/>
              <a:gd name="connsiteY98" fmla="*/ 25670 h 30122"/>
              <a:gd name="connsiteX99" fmla="*/ 490506 w 3170063"/>
              <a:gd name="connsiteY99" fmla="*/ 29727 h 30122"/>
              <a:gd name="connsiteX100" fmla="*/ 466203 w 3170063"/>
              <a:gd name="connsiteY100" fmla="*/ 29727 h 30122"/>
              <a:gd name="connsiteX101" fmla="*/ 469579 w 3170063"/>
              <a:gd name="connsiteY101" fmla="*/ 27984 h 30122"/>
              <a:gd name="connsiteX102" fmla="*/ 822202 w 3170063"/>
              <a:gd name="connsiteY102" fmla="*/ 20750 h 30122"/>
              <a:gd name="connsiteX103" fmla="*/ 816194 w 3170063"/>
              <a:gd name="connsiteY103" fmla="*/ 22277 h 30122"/>
              <a:gd name="connsiteX104" fmla="*/ 818139 w 3170063"/>
              <a:gd name="connsiteY104" fmla="*/ 26510 h 30122"/>
              <a:gd name="connsiteX105" fmla="*/ 824147 w 3170063"/>
              <a:gd name="connsiteY105" fmla="*/ 24982 h 30122"/>
              <a:gd name="connsiteX106" fmla="*/ 824419 w 3170063"/>
              <a:gd name="connsiteY106" fmla="*/ 22550 h 30122"/>
              <a:gd name="connsiteX107" fmla="*/ 822202 w 3170063"/>
              <a:gd name="connsiteY107" fmla="*/ 20750 h 30122"/>
              <a:gd name="connsiteX108" fmla="*/ 2716372 w 3170063"/>
              <a:gd name="connsiteY108" fmla="*/ 20749 h 30122"/>
              <a:gd name="connsiteX109" fmla="*/ 2710364 w 3170063"/>
              <a:gd name="connsiteY109" fmla="*/ 22277 h 30122"/>
              <a:gd name="connsiteX110" fmla="*/ 2712308 w 3170063"/>
              <a:gd name="connsiteY110" fmla="*/ 26509 h 30122"/>
              <a:gd name="connsiteX111" fmla="*/ 2718317 w 3170063"/>
              <a:gd name="connsiteY111" fmla="*/ 24981 h 30122"/>
              <a:gd name="connsiteX112" fmla="*/ 2718588 w 3170063"/>
              <a:gd name="connsiteY112" fmla="*/ 22549 h 30122"/>
              <a:gd name="connsiteX113" fmla="*/ 2716372 w 3170063"/>
              <a:gd name="connsiteY113" fmla="*/ 20749 h 30122"/>
              <a:gd name="connsiteX114" fmla="*/ 1915078 w 3170063"/>
              <a:gd name="connsiteY114" fmla="*/ 20646 h 30122"/>
              <a:gd name="connsiteX115" fmla="*/ 1919652 w 3170063"/>
              <a:gd name="connsiteY115" fmla="*/ 24634 h 30122"/>
              <a:gd name="connsiteX116" fmla="*/ 1926838 w 3170063"/>
              <a:gd name="connsiteY116" fmla="*/ 24538 h 30122"/>
              <a:gd name="connsiteX117" fmla="*/ 1926910 w 3170063"/>
              <a:gd name="connsiteY117" fmla="*/ 24475 h 30122"/>
              <a:gd name="connsiteX118" fmla="*/ 1927186 w 3170063"/>
              <a:gd name="connsiteY118" fmla="*/ 28588 h 30122"/>
              <a:gd name="connsiteX119" fmla="*/ 1925842 w 3170063"/>
              <a:gd name="connsiteY119" fmla="*/ 29727 h 30122"/>
              <a:gd name="connsiteX120" fmla="*/ 1919101 w 3170063"/>
              <a:gd name="connsiteY120" fmla="*/ 29727 h 30122"/>
              <a:gd name="connsiteX121" fmla="*/ 1919551 w 3170063"/>
              <a:gd name="connsiteY121" fmla="*/ 26760 h 30122"/>
              <a:gd name="connsiteX122" fmla="*/ 1915078 w 3170063"/>
              <a:gd name="connsiteY122" fmla="*/ 20651 h 30122"/>
              <a:gd name="connsiteX123" fmla="*/ 298288 w 3170063"/>
              <a:gd name="connsiteY123" fmla="*/ 19198 h 30122"/>
              <a:gd name="connsiteX124" fmla="*/ 295992 w 3170063"/>
              <a:gd name="connsiteY124" fmla="*/ 23062 h 30122"/>
              <a:gd name="connsiteX125" fmla="*/ 299855 w 3170063"/>
              <a:gd name="connsiteY125" fmla="*/ 25358 h 30122"/>
              <a:gd name="connsiteX126" fmla="*/ 302152 w 3170063"/>
              <a:gd name="connsiteY126" fmla="*/ 21494 h 30122"/>
              <a:gd name="connsiteX127" fmla="*/ 300695 w 3170063"/>
              <a:gd name="connsiteY127" fmla="*/ 19546 h 30122"/>
              <a:gd name="connsiteX128" fmla="*/ 298288 w 3170063"/>
              <a:gd name="connsiteY128" fmla="*/ 19198 h 30122"/>
              <a:gd name="connsiteX129" fmla="*/ 1949704 w 3170063"/>
              <a:gd name="connsiteY129" fmla="*/ 18112 h 30122"/>
              <a:gd name="connsiteX130" fmla="*/ 1950469 w 3170063"/>
              <a:gd name="connsiteY130" fmla="*/ 20288 h 30122"/>
              <a:gd name="connsiteX131" fmla="*/ 1960090 w 3170063"/>
              <a:gd name="connsiteY131" fmla="*/ 19850 h 30122"/>
              <a:gd name="connsiteX132" fmla="*/ 1963719 w 3170063"/>
              <a:gd name="connsiteY132" fmla="*/ 23274 h 30122"/>
              <a:gd name="connsiteX133" fmla="*/ 1966337 w 3170063"/>
              <a:gd name="connsiteY133" fmla="*/ 25422 h 30122"/>
              <a:gd name="connsiteX134" fmla="*/ 1965688 w 3170063"/>
              <a:gd name="connsiteY134" fmla="*/ 27322 h 30122"/>
              <a:gd name="connsiteX135" fmla="*/ 1966708 w 3170063"/>
              <a:gd name="connsiteY135" fmla="*/ 29727 h 30122"/>
              <a:gd name="connsiteX136" fmla="*/ 1943399 w 3170063"/>
              <a:gd name="connsiteY136" fmla="*/ 29727 h 30122"/>
              <a:gd name="connsiteX137" fmla="*/ 1941736 w 3170063"/>
              <a:gd name="connsiteY137" fmla="*/ 26186 h 30122"/>
              <a:gd name="connsiteX138" fmla="*/ 1942527 w 3170063"/>
              <a:gd name="connsiteY138" fmla="*/ 26766 h 30122"/>
              <a:gd name="connsiteX139" fmla="*/ 1946704 w 3170063"/>
              <a:gd name="connsiteY139" fmla="*/ 25204 h 30122"/>
              <a:gd name="connsiteX140" fmla="*/ 1945012 w 3170063"/>
              <a:gd name="connsiteY140" fmla="*/ 20487 h 30122"/>
              <a:gd name="connsiteX141" fmla="*/ 1943278 w 3170063"/>
              <a:gd name="connsiteY141" fmla="*/ 19188 h 30122"/>
              <a:gd name="connsiteX142" fmla="*/ 1946444 w 3170063"/>
              <a:gd name="connsiteY142" fmla="*/ 20829 h 30122"/>
              <a:gd name="connsiteX143" fmla="*/ 2012838 w 3170063"/>
              <a:gd name="connsiteY143" fmla="*/ 18024 h 30122"/>
              <a:gd name="connsiteX144" fmla="*/ 2016056 w 3170063"/>
              <a:gd name="connsiteY144" fmla="*/ 18626 h 30122"/>
              <a:gd name="connsiteX145" fmla="*/ 2017332 w 3170063"/>
              <a:gd name="connsiteY145" fmla="*/ 18785 h 30122"/>
              <a:gd name="connsiteX146" fmla="*/ 2016390 w 3170063"/>
              <a:gd name="connsiteY146" fmla="*/ 21073 h 30122"/>
              <a:gd name="connsiteX147" fmla="*/ 2017146 w 3170063"/>
              <a:gd name="connsiteY147" fmla="*/ 27209 h 30122"/>
              <a:gd name="connsiteX148" fmla="*/ 2020420 w 3170063"/>
              <a:gd name="connsiteY148" fmla="*/ 27664 h 30122"/>
              <a:gd name="connsiteX149" fmla="*/ 2020161 w 3170063"/>
              <a:gd name="connsiteY149" fmla="*/ 28834 h 30122"/>
              <a:gd name="connsiteX150" fmla="*/ 2019240 w 3170063"/>
              <a:gd name="connsiteY150" fmla="*/ 29727 h 30122"/>
              <a:gd name="connsiteX151" fmla="*/ 2009185 w 3170063"/>
              <a:gd name="connsiteY151" fmla="*/ 29727 h 30122"/>
              <a:gd name="connsiteX152" fmla="*/ 2010670 w 3170063"/>
              <a:gd name="connsiteY152" fmla="*/ 27292 h 30122"/>
              <a:gd name="connsiteX153" fmla="*/ 2009649 w 3170063"/>
              <a:gd name="connsiteY153" fmla="*/ 21773 h 30122"/>
              <a:gd name="connsiteX154" fmla="*/ 2008152 w 3170063"/>
              <a:gd name="connsiteY154" fmla="*/ 20550 h 30122"/>
              <a:gd name="connsiteX155" fmla="*/ 2010607 w 3170063"/>
              <a:gd name="connsiteY155" fmla="*/ 19992 h 30122"/>
              <a:gd name="connsiteX156" fmla="*/ 1826859 w 3170063"/>
              <a:gd name="connsiteY156" fmla="*/ 17452 h 30122"/>
              <a:gd name="connsiteX157" fmla="*/ 1820832 w 3170063"/>
              <a:gd name="connsiteY157" fmla="*/ 18903 h 30122"/>
              <a:gd name="connsiteX158" fmla="*/ 1820529 w 3170063"/>
              <a:gd name="connsiteY158" fmla="*/ 21332 h 30122"/>
              <a:gd name="connsiteX159" fmla="*/ 1822723 w 3170063"/>
              <a:gd name="connsiteY159" fmla="*/ 23159 h 30122"/>
              <a:gd name="connsiteX160" fmla="*/ 1828751 w 3170063"/>
              <a:gd name="connsiteY160" fmla="*/ 21709 h 30122"/>
              <a:gd name="connsiteX161" fmla="*/ 1826859 w 3170063"/>
              <a:gd name="connsiteY161" fmla="*/ 17452 h 30122"/>
              <a:gd name="connsiteX162" fmla="*/ 540456 w 3170063"/>
              <a:gd name="connsiteY162" fmla="*/ 17271 h 30122"/>
              <a:gd name="connsiteX163" fmla="*/ 537429 w 3170063"/>
              <a:gd name="connsiteY163" fmla="*/ 17327 h 30122"/>
              <a:gd name="connsiteX164" fmla="*/ 536630 w 3170063"/>
              <a:gd name="connsiteY164" fmla="*/ 20557 h 30122"/>
              <a:gd name="connsiteX165" fmla="*/ 534375 w 3170063"/>
              <a:gd name="connsiteY165" fmla="*/ 22197 h 30122"/>
              <a:gd name="connsiteX166" fmla="*/ 535351 w 3170063"/>
              <a:gd name="connsiteY166" fmla="*/ 25003 h 30122"/>
              <a:gd name="connsiteX167" fmla="*/ 539696 w 3170063"/>
              <a:gd name="connsiteY167" fmla="*/ 24484 h 30122"/>
              <a:gd name="connsiteX168" fmla="*/ 542167 w 3170063"/>
              <a:gd name="connsiteY168" fmla="*/ 22724 h 30122"/>
              <a:gd name="connsiteX169" fmla="*/ 541407 w 3170063"/>
              <a:gd name="connsiteY169" fmla="*/ 19558 h 30122"/>
              <a:gd name="connsiteX170" fmla="*/ 542737 w 3170063"/>
              <a:gd name="connsiteY170" fmla="*/ 18502 h 30122"/>
              <a:gd name="connsiteX171" fmla="*/ 540456 w 3170063"/>
              <a:gd name="connsiteY171" fmla="*/ 17271 h 30122"/>
              <a:gd name="connsiteX172" fmla="*/ 1259541 w 3170063"/>
              <a:gd name="connsiteY172" fmla="*/ 16785 h 30122"/>
              <a:gd name="connsiteX173" fmla="*/ 1255528 w 3170063"/>
              <a:gd name="connsiteY173" fmla="*/ 17360 h 30122"/>
              <a:gd name="connsiteX174" fmla="*/ 1253125 w 3170063"/>
              <a:gd name="connsiteY174" fmla="*/ 21721 h 30122"/>
              <a:gd name="connsiteX175" fmla="*/ 1250858 w 3170063"/>
              <a:gd name="connsiteY175" fmla="*/ 22164 h 30122"/>
              <a:gd name="connsiteX176" fmla="*/ 1251761 w 3170063"/>
              <a:gd name="connsiteY176" fmla="*/ 25128 h 30122"/>
              <a:gd name="connsiteX177" fmla="*/ 1253002 w 3170063"/>
              <a:gd name="connsiteY177" fmla="*/ 26461 h 30122"/>
              <a:gd name="connsiteX178" fmla="*/ 1254619 w 3170063"/>
              <a:gd name="connsiteY178" fmla="*/ 26992 h 30122"/>
              <a:gd name="connsiteX179" fmla="*/ 1258528 w 3170063"/>
              <a:gd name="connsiteY179" fmla="*/ 23549 h 30122"/>
              <a:gd name="connsiteX180" fmla="*/ 1262223 w 3170063"/>
              <a:gd name="connsiteY180" fmla="*/ 22983 h 30122"/>
              <a:gd name="connsiteX181" fmla="*/ 1264073 w 3170063"/>
              <a:gd name="connsiteY181" fmla="*/ 18924 h 30122"/>
              <a:gd name="connsiteX182" fmla="*/ 1259541 w 3170063"/>
              <a:gd name="connsiteY182" fmla="*/ 16785 h 30122"/>
              <a:gd name="connsiteX183" fmla="*/ 3153711 w 3170063"/>
              <a:gd name="connsiteY183" fmla="*/ 16784 h 30122"/>
              <a:gd name="connsiteX184" fmla="*/ 3149697 w 3170063"/>
              <a:gd name="connsiteY184" fmla="*/ 17360 h 30122"/>
              <a:gd name="connsiteX185" fmla="*/ 3147294 w 3170063"/>
              <a:gd name="connsiteY185" fmla="*/ 21721 h 30122"/>
              <a:gd name="connsiteX186" fmla="*/ 3145028 w 3170063"/>
              <a:gd name="connsiteY186" fmla="*/ 22163 h 30122"/>
              <a:gd name="connsiteX187" fmla="*/ 3145931 w 3170063"/>
              <a:gd name="connsiteY187" fmla="*/ 25126 h 30122"/>
              <a:gd name="connsiteX188" fmla="*/ 3147171 w 3170063"/>
              <a:gd name="connsiteY188" fmla="*/ 26460 h 30122"/>
              <a:gd name="connsiteX189" fmla="*/ 3148788 w 3170063"/>
              <a:gd name="connsiteY189" fmla="*/ 26992 h 30122"/>
              <a:gd name="connsiteX190" fmla="*/ 3152697 w 3170063"/>
              <a:gd name="connsiteY190" fmla="*/ 23549 h 30122"/>
              <a:gd name="connsiteX191" fmla="*/ 3156393 w 3170063"/>
              <a:gd name="connsiteY191" fmla="*/ 22982 h 30122"/>
              <a:gd name="connsiteX192" fmla="*/ 3158243 w 3170063"/>
              <a:gd name="connsiteY192" fmla="*/ 18924 h 30122"/>
              <a:gd name="connsiteX193" fmla="*/ 3153711 w 3170063"/>
              <a:gd name="connsiteY193" fmla="*/ 16784 h 30122"/>
              <a:gd name="connsiteX194" fmla="*/ 559303 w 3170063"/>
              <a:gd name="connsiteY194" fmla="*/ 16398 h 30122"/>
              <a:gd name="connsiteX195" fmla="*/ 554498 w 3170063"/>
              <a:gd name="connsiteY195" fmla="*/ 17340 h 30122"/>
              <a:gd name="connsiteX196" fmla="*/ 551889 w 3170063"/>
              <a:gd name="connsiteY196" fmla="*/ 19509 h 30122"/>
              <a:gd name="connsiteX197" fmla="*/ 552771 w 3170063"/>
              <a:gd name="connsiteY197" fmla="*/ 22260 h 30122"/>
              <a:gd name="connsiteX198" fmla="*/ 552687 w 3170063"/>
              <a:gd name="connsiteY198" fmla="*/ 22316 h 30122"/>
              <a:gd name="connsiteX199" fmla="*/ 552854 w 3170063"/>
              <a:gd name="connsiteY199" fmla="*/ 23114 h 30122"/>
              <a:gd name="connsiteX200" fmla="*/ 551605 w 3170063"/>
              <a:gd name="connsiteY200" fmla="*/ 24267 h 30122"/>
              <a:gd name="connsiteX201" fmla="*/ 552814 w 3170063"/>
              <a:gd name="connsiteY201" fmla="*/ 24807 h 30122"/>
              <a:gd name="connsiteX202" fmla="*/ 552199 w 3170063"/>
              <a:gd name="connsiteY202" fmla="*/ 25266 h 30122"/>
              <a:gd name="connsiteX203" fmla="*/ 553773 w 3170063"/>
              <a:gd name="connsiteY203" fmla="*/ 26176 h 30122"/>
              <a:gd name="connsiteX204" fmla="*/ 555899 w 3170063"/>
              <a:gd name="connsiteY204" fmla="*/ 26201 h 30122"/>
              <a:gd name="connsiteX205" fmla="*/ 556158 w 3170063"/>
              <a:gd name="connsiteY205" fmla="*/ 25272 h 30122"/>
              <a:gd name="connsiteX206" fmla="*/ 557626 w 3170063"/>
              <a:gd name="connsiteY206" fmla="*/ 25135 h 30122"/>
              <a:gd name="connsiteX207" fmla="*/ 557996 w 3170063"/>
              <a:gd name="connsiteY207" fmla="*/ 22948 h 30122"/>
              <a:gd name="connsiteX208" fmla="*/ 558142 w 3170063"/>
              <a:gd name="connsiteY208" fmla="*/ 22848 h 30122"/>
              <a:gd name="connsiteX209" fmla="*/ 558057 w 3170063"/>
              <a:gd name="connsiteY209" fmla="*/ 22581 h 30122"/>
              <a:gd name="connsiteX210" fmla="*/ 558247 w 3170063"/>
              <a:gd name="connsiteY210" fmla="*/ 21465 h 30122"/>
              <a:gd name="connsiteX211" fmla="*/ 560626 w 3170063"/>
              <a:gd name="connsiteY211" fmla="*/ 19448 h 30122"/>
              <a:gd name="connsiteX212" fmla="*/ 559303 w 3170063"/>
              <a:gd name="connsiteY212" fmla="*/ 16398 h 30122"/>
              <a:gd name="connsiteX213" fmla="*/ 2453472 w 3170063"/>
              <a:gd name="connsiteY213" fmla="*/ 16397 h 30122"/>
              <a:gd name="connsiteX214" fmla="*/ 2448667 w 3170063"/>
              <a:gd name="connsiteY214" fmla="*/ 17339 h 30122"/>
              <a:gd name="connsiteX215" fmla="*/ 2446058 w 3170063"/>
              <a:gd name="connsiteY215" fmla="*/ 19508 h 30122"/>
              <a:gd name="connsiteX216" fmla="*/ 2446940 w 3170063"/>
              <a:gd name="connsiteY216" fmla="*/ 22259 h 30122"/>
              <a:gd name="connsiteX217" fmla="*/ 2446857 w 3170063"/>
              <a:gd name="connsiteY217" fmla="*/ 22315 h 30122"/>
              <a:gd name="connsiteX218" fmla="*/ 2447023 w 3170063"/>
              <a:gd name="connsiteY218" fmla="*/ 23113 h 30122"/>
              <a:gd name="connsiteX219" fmla="*/ 2445774 w 3170063"/>
              <a:gd name="connsiteY219" fmla="*/ 24266 h 30122"/>
              <a:gd name="connsiteX220" fmla="*/ 2446983 w 3170063"/>
              <a:gd name="connsiteY220" fmla="*/ 24806 h 30122"/>
              <a:gd name="connsiteX221" fmla="*/ 2446369 w 3170063"/>
              <a:gd name="connsiteY221" fmla="*/ 25264 h 30122"/>
              <a:gd name="connsiteX222" fmla="*/ 2447942 w 3170063"/>
              <a:gd name="connsiteY222" fmla="*/ 26176 h 30122"/>
              <a:gd name="connsiteX223" fmla="*/ 2450068 w 3170063"/>
              <a:gd name="connsiteY223" fmla="*/ 26200 h 30122"/>
              <a:gd name="connsiteX224" fmla="*/ 2450327 w 3170063"/>
              <a:gd name="connsiteY224" fmla="*/ 25271 h 30122"/>
              <a:gd name="connsiteX225" fmla="*/ 2451794 w 3170063"/>
              <a:gd name="connsiteY225" fmla="*/ 25134 h 30122"/>
              <a:gd name="connsiteX226" fmla="*/ 2452165 w 3170063"/>
              <a:gd name="connsiteY226" fmla="*/ 22947 h 30122"/>
              <a:gd name="connsiteX227" fmla="*/ 2452311 w 3170063"/>
              <a:gd name="connsiteY227" fmla="*/ 22847 h 30122"/>
              <a:gd name="connsiteX228" fmla="*/ 2452227 w 3170063"/>
              <a:gd name="connsiteY228" fmla="*/ 22580 h 30122"/>
              <a:gd name="connsiteX229" fmla="*/ 2452416 w 3170063"/>
              <a:gd name="connsiteY229" fmla="*/ 21464 h 30122"/>
              <a:gd name="connsiteX230" fmla="*/ 2454795 w 3170063"/>
              <a:gd name="connsiteY230" fmla="*/ 19447 h 30122"/>
              <a:gd name="connsiteX231" fmla="*/ 2453472 w 3170063"/>
              <a:gd name="connsiteY231" fmla="*/ 16397 h 30122"/>
              <a:gd name="connsiteX232" fmla="*/ 523398 w 3170063"/>
              <a:gd name="connsiteY232" fmla="*/ 15871 h 30122"/>
              <a:gd name="connsiteX233" fmla="*/ 519688 w 3170063"/>
              <a:gd name="connsiteY233" fmla="*/ 21568 h 30122"/>
              <a:gd name="connsiteX234" fmla="*/ 518946 w 3170063"/>
              <a:gd name="connsiteY234" fmla="*/ 25726 h 30122"/>
              <a:gd name="connsiteX235" fmla="*/ 522635 w 3170063"/>
              <a:gd name="connsiteY235" fmla="*/ 26771 h 30122"/>
              <a:gd name="connsiteX236" fmla="*/ 522337 w 3170063"/>
              <a:gd name="connsiteY236" fmla="*/ 29077 h 30122"/>
              <a:gd name="connsiteX237" fmla="*/ 525688 w 3170063"/>
              <a:gd name="connsiteY237" fmla="*/ 27029 h 30122"/>
              <a:gd name="connsiteX238" fmla="*/ 528560 w 3170063"/>
              <a:gd name="connsiteY238" fmla="*/ 23252 h 30122"/>
              <a:gd name="connsiteX239" fmla="*/ 526314 w 3170063"/>
              <a:gd name="connsiteY239" fmla="*/ 20239 h 30122"/>
              <a:gd name="connsiteX240" fmla="*/ 526960 w 3170063"/>
              <a:gd name="connsiteY240" fmla="*/ 16424 h 30122"/>
              <a:gd name="connsiteX241" fmla="*/ 523398 w 3170063"/>
              <a:gd name="connsiteY241" fmla="*/ 15871 h 30122"/>
              <a:gd name="connsiteX242" fmla="*/ 2417567 w 3170063"/>
              <a:gd name="connsiteY242" fmla="*/ 15870 h 30122"/>
              <a:gd name="connsiteX243" fmla="*/ 2413857 w 3170063"/>
              <a:gd name="connsiteY243" fmla="*/ 21568 h 30122"/>
              <a:gd name="connsiteX244" fmla="*/ 2413115 w 3170063"/>
              <a:gd name="connsiteY244" fmla="*/ 25725 h 30122"/>
              <a:gd name="connsiteX245" fmla="*/ 2416805 w 3170063"/>
              <a:gd name="connsiteY245" fmla="*/ 26770 h 30122"/>
              <a:gd name="connsiteX246" fmla="*/ 2416506 w 3170063"/>
              <a:gd name="connsiteY246" fmla="*/ 29077 h 30122"/>
              <a:gd name="connsiteX247" fmla="*/ 2419857 w 3170063"/>
              <a:gd name="connsiteY247" fmla="*/ 27029 h 30122"/>
              <a:gd name="connsiteX248" fmla="*/ 2422729 w 3170063"/>
              <a:gd name="connsiteY248" fmla="*/ 23251 h 30122"/>
              <a:gd name="connsiteX249" fmla="*/ 2420484 w 3170063"/>
              <a:gd name="connsiteY249" fmla="*/ 20239 h 30122"/>
              <a:gd name="connsiteX250" fmla="*/ 2421130 w 3170063"/>
              <a:gd name="connsiteY250" fmla="*/ 16424 h 30122"/>
              <a:gd name="connsiteX251" fmla="*/ 2417567 w 3170063"/>
              <a:gd name="connsiteY251" fmla="*/ 15870 h 30122"/>
              <a:gd name="connsiteX252" fmla="*/ 1796683 w 3170063"/>
              <a:gd name="connsiteY252" fmla="*/ 15710 h 30122"/>
              <a:gd name="connsiteX253" fmla="*/ 1800346 w 3170063"/>
              <a:gd name="connsiteY253" fmla="*/ 17985 h 30122"/>
              <a:gd name="connsiteX254" fmla="*/ 1801085 w 3170063"/>
              <a:gd name="connsiteY254" fmla="*/ 18382 h 30122"/>
              <a:gd name="connsiteX255" fmla="*/ 1799724 w 3170063"/>
              <a:gd name="connsiteY255" fmla="*/ 19008 h 30122"/>
              <a:gd name="connsiteX256" fmla="*/ 1797349 w 3170063"/>
              <a:gd name="connsiteY256" fmla="*/ 24092 h 30122"/>
              <a:gd name="connsiteX257" fmla="*/ 1797423 w 3170063"/>
              <a:gd name="connsiteY257" fmla="*/ 29703 h 30122"/>
              <a:gd name="connsiteX258" fmla="*/ 1797444 w 3170063"/>
              <a:gd name="connsiteY258" fmla="*/ 29727 h 30122"/>
              <a:gd name="connsiteX259" fmla="*/ 1784065 w 3170063"/>
              <a:gd name="connsiteY259" fmla="*/ 29727 h 30122"/>
              <a:gd name="connsiteX260" fmla="*/ 1784581 w 3170063"/>
              <a:gd name="connsiteY260" fmla="*/ 29544 h 30122"/>
              <a:gd name="connsiteX261" fmla="*/ 1785604 w 3170063"/>
              <a:gd name="connsiteY261" fmla="*/ 22785 h 30122"/>
              <a:gd name="connsiteX262" fmla="*/ 1795087 w 3170063"/>
              <a:gd name="connsiteY262" fmla="*/ 15886 h 30122"/>
              <a:gd name="connsiteX263" fmla="*/ 2811845 w 3170063"/>
              <a:gd name="connsiteY263" fmla="*/ 15449 h 30122"/>
              <a:gd name="connsiteX264" fmla="*/ 2803346 w 3170063"/>
              <a:gd name="connsiteY264" fmla="*/ 15560 h 30122"/>
              <a:gd name="connsiteX265" fmla="*/ 2804371 w 3170063"/>
              <a:gd name="connsiteY265" fmla="*/ 23999 h 30122"/>
              <a:gd name="connsiteX266" fmla="*/ 2812870 w 3170063"/>
              <a:gd name="connsiteY266" fmla="*/ 23887 h 30122"/>
              <a:gd name="connsiteX267" fmla="*/ 2814118 w 3170063"/>
              <a:gd name="connsiteY267" fmla="*/ 19644 h 30122"/>
              <a:gd name="connsiteX268" fmla="*/ 2811845 w 3170063"/>
              <a:gd name="connsiteY268" fmla="*/ 15449 h 30122"/>
              <a:gd name="connsiteX269" fmla="*/ 917676 w 3170063"/>
              <a:gd name="connsiteY269" fmla="*/ 15449 h 30122"/>
              <a:gd name="connsiteX270" fmla="*/ 909177 w 3170063"/>
              <a:gd name="connsiteY270" fmla="*/ 15561 h 30122"/>
              <a:gd name="connsiteX271" fmla="*/ 910202 w 3170063"/>
              <a:gd name="connsiteY271" fmla="*/ 24000 h 30122"/>
              <a:gd name="connsiteX272" fmla="*/ 918700 w 3170063"/>
              <a:gd name="connsiteY272" fmla="*/ 23887 h 30122"/>
              <a:gd name="connsiteX273" fmla="*/ 919948 w 3170063"/>
              <a:gd name="connsiteY273" fmla="*/ 19645 h 30122"/>
              <a:gd name="connsiteX274" fmla="*/ 917676 w 3170063"/>
              <a:gd name="connsiteY274" fmla="*/ 15449 h 30122"/>
              <a:gd name="connsiteX275" fmla="*/ 3076013 w 3170063"/>
              <a:gd name="connsiteY275" fmla="*/ 15235 h 30122"/>
              <a:gd name="connsiteX276" fmla="*/ 3067654 w 3170063"/>
              <a:gd name="connsiteY276" fmla="*/ 16779 h 30122"/>
              <a:gd name="connsiteX277" fmla="*/ 3067140 w 3170063"/>
              <a:gd name="connsiteY277" fmla="*/ 21171 h 30122"/>
              <a:gd name="connsiteX278" fmla="*/ 3070087 w 3170063"/>
              <a:gd name="connsiteY278" fmla="*/ 24923 h 30122"/>
              <a:gd name="connsiteX279" fmla="*/ 3078447 w 3170063"/>
              <a:gd name="connsiteY279" fmla="*/ 23379 h 30122"/>
              <a:gd name="connsiteX280" fmla="*/ 3076013 w 3170063"/>
              <a:gd name="connsiteY280" fmla="*/ 15235 h 30122"/>
              <a:gd name="connsiteX281" fmla="*/ 2407908 w 3170063"/>
              <a:gd name="connsiteY281" fmla="*/ 15214 h 30122"/>
              <a:gd name="connsiteX282" fmla="*/ 2399570 w 3170063"/>
              <a:gd name="connsiteY282" fmla="*/ 16864 h 30122"/>
              <a:gd name="connsiteX283" fmla="*/ 2402107 w 3170063"/>
              <a:gd name="connsiteY283" fmla="*/ 24977 h 30122"/>
              <a:gd name="connsiteX284" fmla="*/ 2410445 w 3170063"/>
              <a:gd name="connsiteY284" fmla="*/ 23327 h 30122"/>
              <a:gd name="connsiteX285" fmla="*/ 2410904 w 3170063"/>
              <a:gd name="connsiteY285" fmla="*/ 18929 h 30122"/>
              <a:gd name="connsiteX286" fmla="*/ 2407908 w 3170063"/>
              <a:gd name="connsiteY286" fmla="*/ 15214 h 30122"/>
              <a:gd name="connsiteX287" fmla="*/ 1549544 w 3170063"/>
              <a:gd name="connsiteY287" fmla="*/ 15197 h 30122"/>
              <a:gd name="connsiteX288" fmla="*/ 1547478 w 3170063"/>
              <a:gd name="connsiteY288" fmla="*/ 17115 h 30122"/>
              <a:gd name="connsiteX289" fmla="*/ 1549395 w 3170063"/>
              <a:gd name="connsiteY289" fmla="*/ 19180 h 30122"/>
              <a:gd name="connsiteX290" fmla="*/ 1551462 w 3170063"/>
              <a:gd name="connsiteY290" fmla="*/ 17263 h 30122"/>
              <a:gd name="connsiteX291" fmla="*/ 1550932 w 3170063"/>
              <a:gd name="connsiteY291" fmla="*/ 15833 h 30122"/>
              <a:gd name="connsiteX292" fmla="*/ 1549544 w 3170063"/>
              <a:gd name="connsiteY292" fmla="*/ 15197 h 30122"/>
              <a:gd name="connsiteX293" fmla="*/ 1692309 w 3170063"/>
              <a:gd name="connsiteY293" fmla="*/ 15028 h 30122"/>
              <a:gd name="connsiteX294" fmla="*/ 1684194 w 3170063"/>
              <a:gd name="connsiteY294" fmla="*/ 23597 h 30122"/>
              <a:gd name="connsiteX295" fmla="*/ 1692168 w 3170063"/>
              <a:gd name="connsiteY295" fmla="*/ 27621 h 30122"/>
              <a:gd name="connsiteX296" fmla="*/ 1700283 w 3170063"/>
              <a:gd name="connsiteY296" fmla="*/ 19052 h 30122"/>
              <a:gd name="connsiteX297" fmla="*/ 1697977 w 3170063"/>
              <a:gd name="connsiteY297" fmla="*/ 15265 h 30122"/>
              <a:gd name="connsiteX298" fmla="*/ 1692309 w 3170063"/>
              <a:gd name="connsiteY298" fmla="*/ 15028 h 30122"/>
              <a:gd name="connsiteX299" fmla="*/ 187204 w 3170063"/>
              <a:gd name="connsiteY299" fmla="*/ 14939 h 30122"/>
              <a:gd name="connsiteX300" fmla="*/ 184909 w 3170063"/>
              <a:gd name="connsiteY300" fmla="*/ 18803 h 30122"/>
              <a:gd name="connsiteX301" fmla="*/ 188773 w 3170063"/>
              <a:gd name="connsiteY301" fmla="*/ 21098 h 30122"/>
              <a:gd name="connsiteX302" fmla="*/ 191068 w 3170063"/>
              <a:gd name="connsiteY302" fmla="*/ 17234 h 30122"/>
              <a:gd name="connsiteX303" fmla="*/ 189612 w 3170063"/>
              <a:gd name="connsiteY303" fmla="*/ 15287 h 30122"/>
              <a:gd name="connsiteX304" fmla="*/ 187204 w 3170063"/>
              <a:gd name="connsiteY304" fmla="*/ 14939 h 30122"/>
              <a:gd name="connsiteX305" fmla="*/ 2081374 w 3170063"/>
              <a:gd name="connsiteY305" fmla="*/ 14938 h 30122"/>
              <a:gd name="connsiteX306" fmla="*/ 2079078 w 3170063"/>
              <a:gd name="connsiteY306" fmla="*/ 18802 h 30122"/>
              <a:gd name="connsiteX307" fmla="*/ 2082942 w 3170063"/>
              <a:gd name="connsiteY307" fmla="*/ 21098 h 30122"/>
              <a:gd name="connsiteX308" fmla="*/ 2085238 w 3170063"/>
              <a:gd name="connsiteY308" fmla="*/ 17234 h 30122"/>
              <a:gd name="connsiteX309" fmla="*/ 2083781 w 3170063"/>
              <a:gd name="connsiteY309" fmla="*/ 15285 h 30122"/>
              <a:gd name="connsiteX310" fmla="*/ 2081374 w 3170063"/>
              <a:gd name="connsiteY310" fmla="*/ 14938 h 30122"/>
              <a:gd name="connsiteX311" fmla="*/ 1744578 w 3170063"/>
              <a:gd name="connsiteY311" fmla="*/ 14454 h 30122"/>
              <a:gd name="connsiteX312" fmla="*/ 1740094 w 3170063"/>
              <a:gd name="connsiteY312" fmla="*/ 14755 h 30122"/>
              <a:gd name="connsiteX313" fmla="*/ 1740395 w 3170063"/>
              <a:gd name="connsiteY313" fmla="*/ 19240 h 30122"/>
              <a:gd name="connsiteX314" fmla="*/ 1744880 w 3170063"/>
              <a:gd name="connsiteY314" fmla="*/ 18939 h 30122"/>
              <a:gd name="connsiteX315" fmla="*/ 1745658 w 3170063"/>
              <a:gd name="connsiteY315" fmla="*/ 16634 h 30122"/>
              <a:gd name="connsiteX316" fmla="*/ 1744578 w 3170063"/>
              <a:gd name="connsiteY316" fmla="*/ 14454 h 30122"/>
              <a:gd name="connsiteX317" fmla="*/ 435019 w 3170063"/>
              <a:gd name="connsiteY317" fmla="*/ 14145 h 30122"/>
              <a:gd name="connsiteX318" fmla="*/ 431154 w 3170063"/>
              <a:gd name="connsiteY318" fmla="*/ 17637 h 30122"/>
              <a:gd name="connsiteX319" fmla="*/ 427466 w 3170063"/>
              <a:gd name="connsiteY319" fmla="*/ 18252 h 30122"/>
              <a:gd name="connsiteX320" fmla="*/ 425667 w 3170063"/>
              <a:gd name="connsiteY320" fmla="*/ 22333 h 30122"/>
              <a:gd name="connsiteX321" fmla="*/ 430226 w 3170063"/>
              <a:gd name="connsiteY321" fmla="*/ 24414 h 30122"/>
              <a:gd name="connsiteX322" fmla="*/ 434232 w 3170063"/>
              <a:gd name="connsiteY322" fmla="*/ 23788 h 30122"/>
              <a:gd name="connsiteX323" fmla="*/ 436580 w 3170063"/>
              <a:gd name="connsiteY323" fmla="*/ 19397 h 30122"/>
              <a:gd name="connsiteX324" fmla="*/ 438841 w 3170063"/>
              <a:gd name="connsiteY324" fmla="*/ 18926 h 30122"/>
              <a:gd name="connsiteX325" fmla="*/ 437900 w 3170063"/>
              <a:gd name="connsiteY325" fmla="*/ 15974 h 30122"/>
              <a:gd name="connsiteX326" fmla="*/ 436642 w 3170063"/>
              <a:gd name="connsiteY326" fmla="*/ 14656 h 30122"/>
              <a:gd name="connsiteX327" fmla="*/ 435019 w 3170063"/>
              <a:gd name="connsiteY327" fmla="*/ 14145 h 30122"/>
              <a:gd name="connsiteX328" fmla="*/ 1437253 w 3170063"/>
              <a:gd name="connsiteY328" fmla="*/ 14058 h 30122"/>
              <a:gd name="connsiteX329" fmla="*/ 1432747 w 3170063"/>
              <a:gd name="connsiteY329" fmla="*/ 21663 h 30122"/>
              <a:gd name="connsiteX330" fmla="*/ 1436796 w 3170063"/>
              <a:gd name="connsiteY330" fmla="*/ 29523 h 30122"/>
              <a:gd name="connsiteX331" fmla="*/ 1441301 w 3170063"/>
              <a:gd name="connsiteY331" fmla="*/ 21917 h 30122"/>
              <a:gd name="connsiteX332" fmla="*/ 1437253 w 3170063"/>
              <a:gd name="connsiteY332" fmla="*/ 14058 h 30122"/>
              <a:gd name="connsiteX333" fmla="*/ 2170473 w 3170063"/>
              <a:gd name="connsiteY333" fmla="*/ 13920 h 30122"/>
              <a:gd name="connsiteX334" fmla="*/ 2163707 w 3170063"/>
              <a:gd name="connsiteY334" fmla="*/ 16636 h 30122"/>
              <a:gd name="connsiteX335" fmla="*/ 2163590 w 3170063"/>
              <a:gd name="connsiteY335" fmla="*/ 23926 h 30122"/>
              <a:gd name="connsiteX336" fmla="*/ 2170358 w 3170063"/>
              <a:gd name="connsiteY336" fmla="*/ 21210 h 30122"/>
              <a:gd name="connsiteX337" fmla="*/ 2171817 w 3170063"/>
              <a:gd name="connsiteY337" fmla="*/ 17003 h 30122"/>
              <a:gd name="connsiteX338" fmla="*/ 2170473 w 3170063"/>
              <a:gd name="connsiteY338" fmla="*/ 13920 h 30122"/>
              <a:gd name="connsiteX339" fmla="*/ 276304 w 3170063"/>
              <a:gd name="connsiteY339" fmla="*/ 13920 h 30122"/>
              <a:gd name="connsiteX340" fmla="*/ 269537 w 3170063"/>
              <a:gd name="connsiteY340" fmla="*/ 16637 h 30122"/>
              <a:gd name="connsiteX341" fmla="*/ 269421 w 3170063"/>
              <a:gd name="connsiteY341" fmla="*/ 23926 h 30122"/>
              <a:gd name="connsiteX342" fmla="*/ 276189 w 3170063"/>
              <a:gd name="connsiteY342" fmla="*/ 21211 h 30122"/>
              <a:gd name="connsiteX343" fmla="*/ 277648 w 3170063"/>
              <a:gd name="connsiteY343" fmla="*/ 17004 h 30122"/>
              <a:gd name="connsiteX344" fmla="*/ 276304 w 3170063"/>
              <a:gd name="connsiteY344" fmla="*/ 13920 h 30122"/>
              <a:gd name="connsiteX345" fmla="*/ 663932 w 3170063"/>
              <a:gd name="connsiteY345" fmla="*/ 13905 h 30122"/>
              <a:gd name="connsiteX346" fmla="*/ 661865 w 3170063"/>
              <a:gd name="connsiteY346" fmla="*/ 15823 h 30122"/>
              <a:gd name="connsiteX347" fmla="*/ 663783 w 3170063"/>
              <a:gd name="connsiteY347" fmla="*/ 17889 h 30122"/>
              <a:gd name="connsiteX348" fmla="*/ 665850 w 3170063"/>
              <a:gd name="connsiteY348" fmla="*/ 15971 h 30122"/>
              <a:gd name="connsiteX349" fmla="*/ 665319 w 3170063"/>
              <a:gd name="connsiteY349" fmla="*/ 14541 h 30122"/>
              <a:gd name="connsiteX350" fmla="*/ 663932 w 3170063"/>
              <a:gd name="connsiteY350" fmla="*/ 13905 h 30122"/>
              <a:gd name="connsiteX351" fmla="*/ 2558101 w 3170063"/>
              <a:gd name="connsiteY351" fmla="*/ 13904 h 30122"/>
              <a:gd name="connsiteX352" fmla="*/ 2556035 w 3170063"/>
              <a:gd name="connsiteY352" fmla="*/ 15822 h 30122"/>
              <a:gd name="connsiteX353" fmla="*/ 2557953 w 3170063"/>
              <a:gd name="connsiteY353" fmla="*/ 17888 h 30122"/>
              <a:gd name="connsiteX354" fmla="*/ 2560019 w 3170063"/>
              <a:gd name="connsiteY354" fmla="*/ 15970 h 30122"/>
              <a:gd name="connsiteX355" fmla="*/ 2559488 w 3170063"/>
              <a:gd name="connsiteY355" fmla="*/ 14540 h 30122"/>
              <a:gd name="connsiteX356" fmla="*/ 2558101 w 3170063"/>
              <a:gd name="connsiteY356" fmla="*/ 13904 h 30122"/>
              <a:gd name="connsiteX357" fmla="*/ 517179 w 3170063"/>
              <a:gd name="connsiteY357" fmla="*/ 13798 h 30122"/>
              <a:gd name="connsiteX358" fmla="*/ 515539 w 3170063"/>
              <a:gd name="connsiteY358" fmla="*/ 16556 h 30122"/>
              <a:gd name="connsiteX359" fmla="*/ 515286 w 3170063"/>
              <a:gd name="connsiteY359" fmla="*/ 15420 h 30122"/>
              <a:gd name="connsiteX360" fmla="*/ 1978815 w 3170063"/>
              <a:gd name="connsiteY360" fmla="*/ 13057 h 30122"/>
              <a:gd name="connsiteX361" fmla="*/ 1973514 w 3170063"/>
              <a:gd name="connsiteY361" fmla="*/ 18063 h 30122"/>
              <a:gd name="connsiteX362" fmla="*/ 1978695 w 3170063"/>
              <a:gd name="connsiteY362" fmla="*/ 20355 h 30122"/>
              <a:gd name="connsiteX363" fmla="*/ 1978344 w 3170063"/>
              <a:gd name="connsiteY363" fmla="*/ 21541 h 30122"/>
              <a:gd name="connsiteX364" fmla="*/ 1978842 w 3170063"/>
              <a:gd name="connsiteY364" fmla="*/ 24116 h 30122"/>
              <a:gd name="connsiteX365" fmla="*/ 1983060 w 3170063"/>
              <a:gd name="connsiteY365" fmla="*/ 24543 h 30122"/>
              <a:gd name="connsiteX366" fmla="*/ 1985670 w 3170063"/>
              <a:gd name="connsiteY366" fmla="*/ 27644 h 30122"/>
              <a:gd name="connsiteX367" fmla="*/ 1989009 w 3170063"/>
              <a:gd name="connsiteY367" fmla="*/ 25294 h 30122"/>
              <a:gd name="connsiteX368" fmla="*/ 1988204 w 3170063"/>
              <a:gd name="connsiteY368" fmla="*/ 20774 h 30122"/>
              <a:gd name="connsiteX369" fmla="*/ 1990007 w 3170063"/>
              <a:gd name="connsiteY369" fmla="*/ 19356 h 30122"/>
              <a:gd name="connsiteX370" fmla="*/ 1987096 w 3170063"/>
              <a:gd name="connsiteY370" fmla="*/ 17488 h 30122"/>
              <a:gd name="connsiteX371" fmla="*/ 1984494 w 3170063"/>
              <a:gd name="connsiteY371" fmla="*/ 20119 h 30122"/>
              <a:gd name="connsiteX372" fmla="*/ 1981768 w 3170063"/>
              <a:gd name="connsiteY372" fmla="*/ 19516 h 30122"/>
              <a:gd name="connsiteX373" fmla="*/ 1985483 w 3170063"/>
              <a:gd name="connsiteY373" fmla="*/ 16007 h 30122"/>
              <a:gd name="connsiteX374" fmla="*/ 1978815 w 3170063"/>
              <a:gd name="connsiteY374" fmla="*/ 13057 h 30122"/>
              <a:gd name="connsiteX375" fmla="*/ 922983 w 3170063"/>
              <a:gd name="connsiteY375" fmla="*/ 12773 h 30122"/>
              <a:gd name="connsiteX376" fmla="*/ 918901 w 3170063"/>
              <a:gd name="connsiteY376" fmla="*/ 17439 h 30122"/>
              <a:gd name="connsiteX377" fmla="*/ 922903 w 3170063"/>
              <a:gd name="connsiteY377" fmla="*/ 19822 h 30122"/>
              <a:gd name="connsiteX378" fmla="*/ 926985 w 3170063"/>
              <a:gd name="connsiteY378" fmla="*/ 15156 h 30122"/>
              <a:gd name="connsiteX379" fmla="*/ 925829 w 3170063"/>
              <a:gd name="connsiteY379" fmla="*/ 12998 h 30122"/>
              <a:gd name="connsiteX380" fmla="*/ 922983 w 3170063"/>
              <a:gd name="connsiteY380" fmla="*/ 12773 h 30122"/>
              <a:gd name="connsiteX381" fmla="*/ 2817152 w 3170063"/>
              <a:gd name="connsiteY381" fmla="*/ 12772 h 30122"/>
              <a:gd name="connsiteX382" fmla="*/ 2813070 w 3170063"/>
              <a:gd name="connsiteY382" fmla="*/ 17439 h 30122"/>
              <a:gd name="connsiteX383" fmla="*/ 2817072 w 3170063"/>
              <a:gd name="connsiteY383" fmla="*/ 19821 h 30122"/>
              <a:gd name="connsiteX384" fmla="*/ 2821154 w 3170063"/>
              <a:gd name="connsiteY384" fmla="*/ 15155 h 30122"/>
              <a:gd name="connsiteX385" fmla="*/ 2819998 w 3170063"/>
              <a:gd name="connsiteY385" fmla="*/ 12997 h 30122"/>
              <a:gd name="connsiteX386" fmla="*/ 2817152 w 3170063"/>
              <a:gd name="connsiteY386" fmla="*/ 12772 h 30122"/>
              <a:gd name="connsiteX387" fmla="*/ 655429 w 3170063"/>
              <a:gd name="connsiteY387" fmla="*/ 12415 h 30122"/>
              <a:gd name="connsiteX388" fmla="*/ 652006 w 3170063"/>
              <a:gd name="connsiteY388" fmla="*/ 15917 h 30122"/>
              <a:gd name="connsiteX389" fmla="*/ 651087 w 3170063"/>
              <a:gd name="connsiteY389" fmla="*/ 19183 h 30122"/>
              <a:gd name="connsiteX390" fmla="*/ 653971 w 3170063"/>
              <a:gd name="connsiteY390" fmla="*/ 21409 h 30122"/>
              <a:gd name="connsiteX391" fmla="*/ 653552 w 3170063"/>
              <a:gd name="connsiteY391" fmla="*/ 23262 h 30122"/>
              <a:gd name="connsiteX392" fmla="*/ 656404 w 3170063"/>
              <a:gd name="connsiteY392" fmla="*/ 22735 h 30122"/>
              <a:gd name="connsiteX393" fmla="*/ 659003 w 3170063"/>
              <a:gd name="connsiteY393" fmla="*/ 20562 h 30122"/>
              <a:gd name="connsiteX394" fmla="*/ 657433 w 3170063"/>
              <a:gd name="connsiteY394" fmla="*/ 17187 h 30122"/>
              <a:gd name="connsiteX395" fmla="*/ 658248 w 3170063"/>
              <a:gd name="connsiteY395" fmla="*/ 14177 h 30122"/>
              <a:gd name="connsiteX396" fmla="*/ 655429 w 3170063"/>
              <a:gd name="connsiteY396" fmla="*/ 12415 h 30122"/>
              <a:gd name="connsiteX397" fmla="*/ 2549598 w 3170063"/>
              <a:gd name="connsiteY397" fmla="*/ 12414 h 30122"/>
              <a:gd name="connsiteX398" fmla="*/ 2546175 w 3170063"/>
              <a:gd name="connsiteY398" fmla="*/ 15916 h 30122"/>
              <a:gd name="connsiteX399" fmla="*/ 2545256 w 3170063"/>
              <a:gd name="connsiteY399" fmla="*/ 19182 h 30122"/>
              <a:gd name="connsiteX400" fmla="*/ 2548140 w 3170063"/>
              <a:gd name="connsiteY400" fmla="*/ 21408 h 30122"/>
              <a:gd name="connsiteX401" fmla="*/ 2547722 w 3170063"/>
              <a:gd name="connsiteY401" fmla="*/ 23261 h 30122"/>
              <a:gd name="connsiteX402" fmla="*/ 2550572 w 3170063"/>
              <a:gd name="connsiteY402" fmla="*/ 22734 h 30122"/>
              <a:gd name="connsiteX403" fmla="*/ 2553172 w 3170063"/>
              <a:gd name="connsiteY403" fmla="*/ 20562 h 30122"/>
              <a:gd name="connsiteX404" fmla="*/ 2551601 w 3170063"/>
              <a:gd name="connsiteY404" fmla="*/ 17186 h 30122"/>
              <a:gd name="connsiteX405" fmla="*/ 2552417 w 3170063"/>
              <a:gd name="connsiteY405" fmla="*/ 14176 h 30122"/>
              <a:gd name="connsiteX406" fmla="*/ 2549598 w 3170063"/>
              <a:gd name="connsiteY406" fmla="*/ 12414 h 30122"/>
              <a:gd name="connsiteX407" fmla="*/ 2196152 w 3170063"/>
              <a:gd name="connsiteY407" fmla="*/ 12239 h 30122"/>
              <a:gd name="connsiteX408" fmla="*/ 2190526 w 3170063"/>
              <a:gd name="connsiteY408" fmla="*/ 12962 h 30122"/>
              <a:gd name="connsiteX409" fmla="*/ 2183973 w 3170063"/>
              <a:gd name="connsiteY409" fmla="*/ 22777 h 30122"/>
              <a:gd name="connsiteX410" fmla="*/ 2186885 w 3170063"/>
              <a:gd name="connsiteY410" fmla="*/ 26120 h 30122"/>
              <a:gd name="connsiteX411" fmla="*/ 2192512 w 3170063"/>
              <a:gd name="connsiteY411" fmla="*/ 25398 h 30122"/>
              <a:gd name="connsiteX412" fmla="*/ 2192961 w 3170063"/>
              <a:gd name="connsiteY412" fmla="*/ 24726 h 30122"/>
              <a:gd name="connsiteX413" fmla="*/ 2194024 w 3170063"/>
              <a:gd name="connsiteY413" fmla="*/ 25357 h 30122"/>
              <a:gd name="connsiteX414" fmla="*/ 2196321 w 3170063"/>
              <a:gd name="connsiteY414" fmla="*/ 21494 h 30122"/>
              <a:gd name="connsiteX415" fmla="*/ 2195685 w 3170063"/>
              <a:gd name="connsiteY415" fmla="*/ 20644 h 30122"/>
              <a:gd name="connsiteX416" fmla="*/ 2199065 w 3170063"/>
              <a:gd name="connsiteY416" fmla="*/ 15582 h 30122"/>
              <a:gd name="connsiteX417" fmla="*/ 2196152 w 3170063"/>
              <a:gd name="connsiteY417" fmla="*/ 12239 h 30122"/>
              <a:gd name="connsiteX418" fmla="*/ 1873651 w 3170063"/>
              <a:gd name="connsiteY418" fmla="*/ 12152 h 30122"/>
              <a:gd name="connsiteX419" fmla="*/ 1874068 w 3170063"/>
              <a:gd name="connsiteY419" fmla="*/ 15895 h 30122"/>
              <a:gd name="connsiteX420" fmla="*/ 1874026 w 3170063"/>
              <a:gd name="connsiteY420" fmla="*/ 15924 h 30122"/>
              <a:gd name="connsiteX421" fmla="*/ 1872545 w 3170063"/>
              <a:gd name="connsiteY421" fmla="*/ 13046 h 30122"/>
              <a:gd name="connsiteX422" fmla="*/ 2415483 w 3170063"/>
              <a:gd name="connsiteY422" fmla="*/ 11325 h 30122"/>
              <a:gd name="connsiteX423" fmla="*/ 2412642 w 3170063"/>
              <a:gd name="connsiteY423" fmla="*/ 11621 h 30122"/>
              <a:gd name="connsiteX424" fmla="*/ 2409474 w 3170063"/>
              <a:gd name="connsiteY424" fmla="*/ 16949 h 30122"/>
              <a:gd name="connsiteX425" fmla="*/ 2413841 w 3170063"/>
              <a:gd name="connsiteY425" fmla="*/ 18567 h 30122"/>
              <a:gd name="connsiteX426" fmla="*/ 2417010 w 3170063"/>
              <a:gd name="connsiteY426" fmla="*/ 13238 h 30122"/>
              <a:gd name="connsiteX427" fmla="*/ 2415483 w 3170063"/>
              <a:gd name="connsiteY427" fmla="*/ 11325 h 30122"/>
              <a:gd name="connsiteX428" fmla="*/ 446537 w 3170063"/>
              <a:gd name="connsiteY428" fmla="*/ 9952 h 30122"/>
              <a:gd name="connsiteX429" fmla="*/ 442827 w 3170063"/>
              <a:gd name="connsiteY429" fmla="*/ 15650 h 30122"/>
              <a:gd name="connsiteX430" fmla="*/ 442085 w 3170063"/>
              <a:gd name="connsiteY430" fmla="*/ 19807 h 30122"/>
              <a:gd name="connsiteX431" fmla="*/ 445774 w 3170063"/>
              <a:gd name="connsiteY431" fmla="*/ 20852 h 30122"/>
              <a:gd name="connsiteX432" fmla="*/ 445476 w 3170063"/>
              <a:gd name="connsiteY432" fmla="*/ 23158 h 30122"/>
              <a:gd name="connsiteX433" fmla="*/ 448828 w 3170063"/>
              <a:gd name="connsiteY433" fmla="*/ 21111 h 30122"/>
              <a:gd name="connsiteX434" fmla="*/ 451699 w 3170063"/>
              <a:gd name="connsiteY434" fmla="*/ 17333 h 30122"/>
              <a:gd name="connsiteX435" fmla="*/ 449454 w 3170063"/>
              <a:gd name="connsiteY435" fmla="*/ 14320 h 30122"/>
              <a:gd name="connsiteX436" fmla="*/ 450100 w 3170063"/>
              <a:gd name="connsiteY436" fmla="*/ 10505 h 30122"/>
              <a:gd name="connsiteX437" fmla="*/ 446537 w 3170063"/>
              <a:gd name="connsiteY437" fmla="*/ 9952 h 30122"/>
              <a:gd name="connsiteX438" fmla="*/ 3060826 w 3170063"/>
              <a:gd name="connsiteY438" fmla="*/ 9916 h 30122"/>
              <a:gd name="connsiteX439" fmla="*/ 3053830 w 3170063"/>
              <a:gd name="connsiteY439" fmla="*/ 16778 h 30122"/>
              <a:gd name="connsiteX440" fmla="*/ 3058757 w 3170063"/>
              <a:gd name="connsiteY440" fmla="*/ 25249 h 30122"/>
              <a:gd name="connsiteX441" fmla="*/ 3062824 w 3170063"/>
              <a:gd name="connsiteY441" fmla="*/ 23741 h 30122"/>
              <a:gd name="connsiteX442" fmla="*/ 3060961 w 3170063"/>
              <a:gd name="connsiteY442" fmla="*/ 26783 h 30122"/>
              <a:gd name="connsiteX443" fmla="*/ 3062465 w 3170063"/>
              <a:gd name="connsiteY443" fmla="*/ 28715 h 30122"/>
              <a:gd name="connsiteX444" fmla="*/ 3065308 w 3170063"/>
              <a:gd name="connsiteY444" fmla="*/ 28456 h 30122"/>
              <a:gd name="connsiteX445" fmla="*/ 3068544 w 3170063"/>
              <a:gd name="connsiteY445" fmla="*/ 23168 h 30122"/>
              <a:gd name="connsiteX446" fmla="*/ 3064257 w 3170063"/>
              <a:gd name="connsiteY446" fmla="*/ 21518 h 30122"/>
              <a:gd name="connsiteX447" fmla="*/ 3065754 w 3170063"/>
              <a:gd name="connsiteY447" fmla="*/ 18387 h 30122"/>
              <a:gd name="connsiteX448" fmla="*/ 3060826 w 3170063"/>
              <a:gd name="connsiteY448" fmla="*/ 9916 h 30122"/>
              <a:gd name="connsiteX449" fmla="*/ 2872416 w 3170063"/>
              <a:gd name="connsiteY449" fmla="*/ 9495 h 30122"/>
              <a:gd name="connsiteX450" fmla="*/ 2869199 w 3170063"/>
              <a:gd name="connsiteY450" fmla="*/ 12358 h 30122"/>
              <a:gd name="connsiteX451" fmla="*/ 2869082 w 3170063"/>
              <a:gd name="connsiteY451" fmla="*/ 13547 h 30122"/>
              <a:gd name="connsiteX452" fmla="*/ 2868614 w 3170063"/>
              <a:gd name="connsiteY452" fmla="*/ 11102 h 30122"/>
              <a:gd name="connsiteX453" fmla="*/ 2864554 w 3170063"/>
              <a:gd name="connsiteY453" fmla="*/ 14881 h 30122"/>
              <a:gd name="connsiteX454" fmla="*/ 2865597 w 3170063"/>
              <a:gd name="connsiteY454" fmla="*/ 20327 h 30122"/>
              <a:gd name="connsiteX455" fmla="*/ 2868697 w 3170063"/>
              <a:gd name="connsiteY455" fmla="*/ 17442 h 30122"/>
              <a:gd name="connsiteX456" fmla="*/ 2868638 w 3170063"/>
              <a:gd name="connsiteY456" fmla="*/ 18033 h 30122"/>
              <a:gd name="connsiteX457" fmla="*/ 2875049 w 3170063"/>
              <a:gd name="connsiteY457" fmla="*/ 24822 h 30122"/>
              <a:gd name="connsiteX458" fmla="*/ 2878825 w 3170063"/>
              <a:gd name="connsiteY458" fmla="*/ 16283 h 30122"/>
              <a:gd name="connsiteX459" fmla="*/ 2872416 w 3170063"/>
              <a:gd name="connsiteY459" fmla="*/ 9495 h 30122"/>
              <a:gd name="connsiteX460" fmla="*/ 978246 w 3170063"/>
              <a:gd name="connsiteY460" fmla="*/ 9495 h 30122"/>
              <a:gd name="connsiteX461" fmla="*/ 975030 w 3170063"/>
              <a:gd name="connsiteY461" fmla="*/ 12359 h 30122"/>
              <a:gd name="connsiteX462" fmla="*/ 974912 w 3170063"/>
              <a:gd name="connsiteY462" fmla="*/ 13548 h 30122"/>
              <a:gd name="connsiteX463" fmla="*/ 974445 w 3170063"/>
              <a:gd name="connsiteY463" fmla="*/ 11103 h 30122"/>
              <a:gd name="connsiteX464" fmla="*/ 970385 w 3170063"/>
              <a:gd name="connsiteY464" fmla="*/ 14882 h 30122"/>
              <a:gd name="connsiteX465" fmla="*/ 971428 w 3170063"/>
              <a:gd name="connsiteY465" fmla="*/ 20327 h 30122"/>
              <a:gd name="connsiteX466" fmla="*/ 974528 w 3170063"/>
              <a:gd name="connsiteY466" fmla="*/ 17443 h 30122"/>
              <a:gd name="connsiteX467" fmla="*/ 974469 w 3170063"/>
              <a:gd name="connsiteY467" fmla="*/ 18034 h 30122"/>
              <a:gd name="connsiteX468" fmla="*/ 980879 w 3170063"/>
              <a:gd name="connsiteY468" fmla="*/ 24823 h 30122"/>
              <a:gd name="connsiteX469" fmla="*/ 984657 w 3170063"/>
              <a:gd name="connsiteY469" fmla="*/ 16283 h 30122"/>
              <a:gd name="connsiteX470" fmla="*/ 978246 w 3170063"/>
              <a:gd name="connsiteY470" fmla="*/ 9495 h 30122"/>
              <a:gd name="connsiteX471" fmla="*/ 2978903 w 3170063"/>
              <a:gd name="connsiteY471" fmla="*/ 8354 h 30122"/>
              <a:gd name="connsiteX472" fmla="*/ 2972718 w 3170063"/>
              <a:gd name="connsiteY472" fmla="*/ 8767 h 30122"/>
              <a:gd name="connsiteX473" fmla="*/ 2973863 w 3170063"/>
              <a:gd name="connsiteY473" fmla="*/ 13282 h 30122"/>
              <a:gd name="connsiteX474" fmla="*/ 2980049 w 3170063"/>
              <a:gd name="connsiteY474" fmla="*/ 12868 h 30122"/>
              <a:gd name="connsiteX475" fmla="*/ 2980757 w 3170063"/>
              <a:gd name="connsiteY475" fmla="*/ 10525 h 30122"/>
              <a:gd name="connsiteX476" fmla="*/ 2978903 w 3170063"/>
              <a:gd name="connsiteY476" fmla="*/ 8354 h 30122"/>
              <a:gd name="connsiteX477" fmla="*/ 1084734 w 3170063"/>
              <a:gd name="connsiteY477" fmla="*/ 8354 h 30122"/>
              <a:gd name="connsiteX478" fmla="*/ 1078549 w 3170063"/>
              <a:gd name="connsiteY478" fmla="*/ 8768 h 30122"/>
              <a:gd name="connsiteX479" fmla="*/ 1079694 w 3170063"/>
              <a:gd name="connsiteY479" fmla="*/ 13282 h 30122"/>
              <a:gd name="connsiteX480" fmla="*/ 1085879 w 3170063"/>
              <a:gd name="connsiteY480" fmla="*/ 12869 h 30122"/>
              <a:gd name="connsiteX481" fmla="*/ 1086589 w 3170063"/>
              <a:gd name="connsiteY481" fmla="*/ 10526 h 30122"/>
              <a:gd name="connsiteX482" fmla="*/ 1084734 w 3170063"/>
              <a:gd name="connsiteY482" fmla="*/ 8354 h 30122"/>
              <a:gd name="connsiteX483" fmla="*/ 1537252 w 3170063"/>
              <a:gd name="connsiteY483" fmla="*/ 8125 h 30122"/>
              <a:gd name="connsiteX484" fmla="*/ 1532700 w 3170063"/>
              <a:gd name="connsiteY484" fmla="*/ 8559 h 30122"/>
              <a:gd name="connsiteX485" fmla="*/ 1531338 w 3170063"/>
              <a:gd name="connsiteY485" fmla="*/ 12925 h 30122"/>
              <a:gd name="connsiteX486" fmla="*/ 1535891 w 3170063"/>
              <a:gd name="connsiteY486" fmla="*/ 12491 h 30122"/>
              <a:gd name="connsiteX487" fmla="*/ 1537252 w 3170063"/>
              <a:gd name="connsiteY487" fmla="*/ 8125 h 30122"/>
              <a:gd name="connsiteX488" fmla="*/ 1364791 w 3170063"/>
              <a:gd name="connsiteY488" fmla="*/ 7533 h 30122"/>
              <a:gd name="connsiteX489" fmla="*/ 1359118 w 3170063"/>
              <a:gd name="connsiteY489" fmla="*/ 10033 h 30122"/>
              <a:gd name="connsiteX490" fmla="*/ 1359252 w 3170063"/>
              <a:gd name="connsiteY490" fmla="*/ 12476 h 30122"/>
              <a:gd name="connsiteX491" fmla="*/ 1361736 w 3170063"/>
              <a:gd name="connsiteY491" fmla="*/ 13885 h 30122"/>
              <a:gd name="connsiteX492" fmla="*/ 1367409 w 3170063"/>
              <a:gd name="connsiteY492" fmla="*/ 11386 h 30122"/>
              <a:gd name="connsiteX493" fmla="*/ 1364791 w 3170063"/>
              <a:gd name="connsiteY493" fmla="*/ 7533 h 30122"/>
              <a:gd name="connsiteX494" fmla="*/ 1489916 w 3170063"/>
              <a:gd name="connsiteY494" fmla="*/ 7309 h 30122"/>
              <a:gd name="connsiteX495" fmla="*/ 1485818 w 3170063"/>
              <a:gd name="connsiteY495" fmla="*/ 10721 h 30122"/>
              <a:gd name="connsiteX496" fmla="*/ 1489650 w 3170063"/>
              <a:gd name="connsiteY496" fmla="*/ 14428 h 30122"/>
              <a:gd name="connsiteX497" fmla="*/ 1493748 w 3170063"/>
              <a:gd name="connsiteY497" fmla="*/ 11016 h 30122"/>
              <a:gd name="connsiteX498" fmla="*/ 1492680 w 3170063"/>
              <a:gd name="connsiteY498" fmla="*/ 8456 h 30122"/>
              <a:gd name="connsiteX499" fmla="*/ 1489916 w 3170063"/>
              <a:gd name="connsiteY499" fmla="*/ 7309 h 30122"/>
              <a:gd name="connsiteX500" fmla="*/ 1431271 w 3170063"/>
              <a:gd name="connsiteY500" fmla="*/ 7197 h 30122"/>
              <a:gd name="connsiteX501" fmla="*/ 1420291 w 3170063"/>
              <a:gd name="connsiteY501" fmla="*/ 11524 h 30122"/>
              <a:gd name="connsiteX502" fmla="*/ 1420777 w 3170063"/>
              <a:gd name="connsiteY502" fmla="*/ 15932 h 30122"/>
              <a:gd name="connsiteX503" fmla="*/ 1425811 w 3170063"/>
              <a:gd name="connsiteY503" fmla="*/ 18546 h 30122"/>
              <a:gd name="connsiteX504" fmla="*/ 1436791 w 3170063"/>
              <a:gd name="connsiteY504" fmla="*/ 14219 h 30122"/>
              <a:gd name="connsiteX505" fmla="*/ 1431271 w 3170063"/>
              <a:gd name="connsiteY505" fmla="*/ 7197 h 30122"/>
              <a:gd name="connsiteX506" fmla="*/ 2626191 w 3170063"/>
              <a:gd name="connsiteY506" fmla="*/ 6981 h 30122"/>
              <a:gd name="connsiteX507" fmla="*/ 2626211 w 3170063"/>
              <a:gd name="connsiteY507" fmla="*/ 7017 h 30122"/>
              <a:gd name="connsiteX508" fmla="*/ 2625798 w 3170063"/>
              <a:gd name="connsiteY508" fmla="*/ 7336 h 30122"/>
              <a:gd name="connsiteX509" fmla="*/ 1471488 w 3170063"/>
              <a:gd name="connsiteY509" fmla="*/ 6422 h 30122"/>
              <a:gd name="connsiteX510" fmla="*/ 1472757 w 3170063"/>
              <a:gd name="connsiteY510" fmla="*/ 7041 h 30122"/>
              <a:gd name="connsiteX511" fmla="*/ 1472249 w 3170063"/>
              <a:gd name="connsiteY511" fmla="*/ 7216 h 30122"/>
              <a:gd name="connsiteX512" fmla="*/ 1471361 w 3170063"/>
              <a:gd name="connsiteY512" fmla="*/ 6873 h 30122"/>
              <a:gd name="connsiteX513" fmla="*/ 2343469 w 3170063"/>
              <a:gd name="connsiteY513" fmla="*/ 5761 h 30122"/>
              <a:gd name="connsiteX514" fmla="*/ 2335925 w 3170063"/>
              <a:gd name="connsiteY514" fmla="*/ 6677 h 30122"/>
              <a:gd name="connsiteX515" fmla="*/ 2335223 w 3170063"/>
              <a:gd name="connsiteY515" fmla="*/ 10567 h 30122"/>
              <a:gd name="connsiteX516" fmla="*/ 2337646 w 3170063"/>
              <a:gd name="connsiteY516" fmla="*/ 14077 h 30122"/>
              <a:gd name="connsiteX517" fmla="*/ 2338052 w 3170063"/>
              <a:gd name="connsiteY517" fmla="*/ 14028 h 30122"/>
              <a:gd name="connsiteX518" fmla="*/ 2336996 w 3170063"/>
              <a:gd name="connsiteY518" fmla="*/ 15649 h 30122"/>
              <a:gd name="connsiteX519" fmla="*/ 2336254 w 3170063"/>
              <a:gd name="connsiteY519" fmla="*/ 19806 h 30122"/>
              <a:gd name="connsiteX520" fmla="*/ 2339944 w 3170063"/>
              <a:gd name="connsiteY520" fmla="*/ 20851 h 30122"/>
              <a:gd name="connsiteX521" fmla="*/ 2339645 w 3170063"/>
              <a:gd name="connsiteY521" fmla="*/ 23158 h 30122"/>
              <a:gd name="connsiteX522" fmla="*/ 2342997 w 3170063"/>
              <a:gd name="connsiteY522" fmla="*/ 21110 h 30122"/>
              <a:gd name="connsiteX523" fmla="*/ 2345868 w 3170063"/>
              <a:gd name="connsiteY523" fmla="*/ 17332 h 30122"/>
              <a:gd name="connsiteX524" fmla="*/ 2345238 w 3170063"/>
              <a:gd name="connsiteY524" fmla="*/ 16486 h 30122"/>
              <a:gd name="connsiteX525" fmla="*/ 2346288 w 3170063"/>
              <a:gd name="connsiteY525" fmla="*/ 14965 h 30122"/>
              <a:gd name="connsiteX526" fmla="*/ 2346643 w 3170063"/>
              <a:gd name="connsiteY526" fmla="*/ 11590 h 30122"/>
              <a:gd name="connsiteX527" fmla="*/ 2344567 w 3170063"/>
              <a:gd name="connsiteY527" fmla="*/ 10489 h 30122"/>
              <a:gd name="connsiteX528" fmla="*/ 85114 w 3170063"/>
              <a:gd name="connsiteY528" fmla="*/ 5760 h 30122"/>
              <a:gd name="connsiteX529" fmla="*/ 77571 w 3170063"/>
              <a:gd name="connsiteY529" fmla="*/ 6676 h 30122"/>
              <a:gd name="connsiteX530" fmla="*/ 76869 w 3170063"/>
              <a:gd name="connsiteY530" fmla="*/ 10566 h 30122"/>
              <a:gd name="connsiteX531" fmla="*/ 79291 w 3170063"/>
              <a:gd name="connsiteY531" fmla="*/ 14077 h 30122"/>
              <a:gd name="connsiteX532" fmla="*/ 86834 w 3170063"/>
              <a:gd name="connsiteY532" fmla="*/ 13162 h 30122"/>
              <a:gd name="connsiteX533" fmla="*/ 85114 w 3170063"/>
              <a:gd name="connsiteY533" fmla="*/ 5760 h 30122"/>
              <a:gd name="connsiteX534" fmla="*/ 2092435 w 3170063"/>
              <a:gd name="connsiteY534" fmla="*/ 5452 h 30122"/>
              <a:gd name="connsiteX535" fmla="*/ 2084652 w 3170063"/>
              <a:gd name="connsiteY535" fmla="*/ 9675 h 30122"/>
              <a:gd name="connsiteX536" fmla="*/ 2087883 w 3170063"/>
              <a:gd name="connsiteY536" fmla="*/ 11066 h 30122"/>
              <a:gd name="connsiteX537" fmla="*/ 2087103 w 3170063"/>
              <a:gd name="connsiteY537" fmla="*/ 12754 h 30122"/>
              <a:gd name="connsiteX538" fmla="*/ 2086934 w 3170063"/>
              <a:gd name="connsiteY538" fmla="*/ 14566 h 30122"/>
              <a:gd name="connsiteX539" fmla="*/ 2087374 w 3170063"/>
              <a:gd name="connsiteY539" fmla="*/ 16132 h 30122"/>
              <a:gd name="connsiteX540" fmla="*/ 2091036 w 3170063"/>
              <a:gd name="connsiteY540" fmla="*/ 16799 h 30122"/>
              <a:gd name="connsiteX541" fmla="*/ 2093024 w 3170063"/>
              <a:gd name="connsiteY541" fmla="*/ 19204 h 30122"/>
              <a:gd name="connsiteX542" fmla="*/ 2096090 w 3170063"/>
              <a:gd name="connsiteY542" fmla="*/ 17919 h 30122"/>
              <a:gd name="connsiteX543" fmla="*/ 2095208 w 3170063"/>
              <a:gd name="connsiteY543" fmla="*/ 13104 h 30122"/>
              <a:gd name="connsiteX544" fmla="*/ 2095038 w 3170063"/>
              <a:gd name="connsiteY544" fmla="*/ 12894 h 30122"/>
              <a:gd name="connsiteX545" fmla="*/ 2101534 w 3170063"/>
              <a:gd name="connsiteY545" fmla="*/ 9369 h 30122"/>
              <a:gd name="connsiteX546" fmla="*/ 2092435 w 3170063"/>
              <a:gd name="connsiteY546" fmla="*/ 5452 h 30122"/>
              <a:gd name="connsiteX547" fmla="*/ 1504340 w 3170063"/>
              <a:gd name="connsiteY547" fmla="*/ 5325 h 30122"/>
              <a:gd name="connsiteX548" fmla="*/ 1500194 w 3170063"/>
              <a:gd name="connsiteY548" fmla="*/ 7464 h 30122"/>
              <a:gd name="connsiteX549" fmla="*/ 1498271 w 3170063"/>
              <a:gd name="connsiteY549" fmla="*/ 5973 h 30122"/>
              <a:gd name="connsiteX550" fmla="*/ 1497337 w 3170063"/>
              <a:gd name="connsiteY550" fmla="*/ 9566 h 30122"/>
              <a:gd name="connsiteX551" fmla="*/ 1498448 w 3170063"/>
              <a:gd name="connsiteY551" fmla="*/ 13760 h 30122"/>
              <a:gd name="connsiteX552" fmla="*/ 1503215 w 3170063"/>
              <a:gd name="connsiteY552" fmla="*/ 13769 h 30122"/>
              <a:gd name="connsiteX553" fmla="*/ 1506265 w 3170063"/>
              <a:gd name="connsiteY553" fmla="*/ 16346 h 30122"/>
              <a:gd name="connsiteX554" fmla="*/ 1509837 w 3170063"/>
              <a:gd name="connsiteY554" fmla="*/ 14031 h 30122"/>
              <a:gd name="connsiteX555" fmla="*/ 1507632 w 3170063"/>
              <a:gd name="connsiteY555" fmla="*/ 8162 h 30122"/>
              <a:gd name="connsiteX556" fmla="*/ 1504340 w 3170063"/>
              <a:gd name="connsiteY556" fmla="*/ 5325 h 30122"/>
              <a:gd name="connsiteX557" fmla="*/ 611127 w 3170063"/>
              <a:gd name="connsiteY557" fmla="*/ 5114 h 30122"/>
              <a:gd name="connsiteX558" fmla="*/ 607074 w 3170063"/>
              <a:gd name="connsiteY558" fmla="*/ 11773 h 30122"/>
              <a:gd name="connsiteX559" fmla="*/ 610619 w 3170063"/>
              <a:gd name="connsiteY559" fmla="*/ 18716 h 30122"/>
              <a:gd name="connsiteX560" fmla="*/ 614672 w 3170063"/>
              <a:gd name="connsiteY560" fmla="*/ 12057 h 30122"/>
              <a:gd name="connsiteX561" fmla="*/ 613739 w 3170063"/>
              <a:gd name="connsiteY561" fmla="*/ 7206 h 30122"/>
              <a:gd name="connsiteX562" fmla="*/ 611127 w 3170063"/>
              <a:gd name="connsiteY562" fmla="*/ 5114 h 30122"/>
              <a:gd name="connsiteX563" fmla="*/ 2505297 w 3170063"/>
              <a:gd name="connsiteY563" fmla="*/ 5113 h 30122"/>
              <a:gd name="connsiteX564" fmla="*/ 2501244 w 3170063"/>
              <a:gd name="connsiteY564" fmla="*/ 11772 h 30122"/>
              <a:gd name="connsiteX565" fmla="*/ 2504788 w 3170063"/>
              <a:gd name="connsiteY565" fmla="*/ 18715 h 30122"/>
              <a:gd name="connsiteX566" fmla="*/ 2508841 w 3170063"/>
              <a:gd name="connsiteY566" fmla="*/ 12055 h 30122"/>
              <a:gd name="connsiteX567" fmla="*/ 2507908 w 3170063"/>
              <a:gd name="connsiteY567" fmla="*/ 7206 h 30122"/>
              <a:gd name="connsiteX568" fmla="*/ 2505297 w 3170063"/>
              <a:gd name="connsiteY568" fmla="*/ 5113 h 30122"/>
              <a:gd name="connsiteX569" fmla="*/ 1698690 w 3170063"/>
              <a:gd name="connsiteY569" fmla="*/ 4802 h 30122"/>
              <a:gd name="connsiteX570" fmla="*/ 1694367 w 3170063"/>
              <a:gd name="connsiteY570" fmla="*/ 6813 h 30122"/>
              <a:gd name="connsiteX571" fmla="*/ 1690512 w 3170063"/>
              <a:gd name="connsiteY571" fmla="*/ 5769 h 30122"/>
              <a:gd name="connsiteX572" fmla="*/ 1688256 w 3170063"/>
              <a:gd name="connsiteY572" fmla="*/ 9379 h 30122"/>
              <a:gd name="connsiteX573" fmla="*/ 1692740 w 3170063"/>
              <a:gd name="connsiteY573" fmla="*/ 13762 h 30122"/>
              <a:gd name="connsiteX574" fmla="*/ 1696923 w 3170063"/>
              <a:gd name="connsiteY574" fmla="*/ 14938 h 30122"/>
              <a:gd name="connsiteX575" fmla="*/ 1699774 w 3170063"/>
              <a:gd name="connsiteY575" fmla="*/ 11245 h 30122"/>
              <a:gd name="connsiteX576" fmla="*/ 1702147 w 3170063"/>
              <a:gd name="connsiteY576" fmla="*/ 11782 h 30122"/>
              <a:gd name="connsiteX577" fmla="*/ 1701472 w 3170063"/>
              <a:gd name="connsiteY577" fmla="*/ 8130 h 30122"/>
              <a:gd name="connsiteX578" fmla="*/ 1698690 w 3170063"/>
              <a:gd name="connsiteY578" fmla="*/ 4802 h 30122"/>
              <a:gd name="connsiteX579" fmla="*/ 552671 w 3170063"/>
              <a:gd name="connsiteY579" fmla="*/ 3903 h 30122"/>
              <a:gd name="connsiteX580" fmla="*/ 545556 w 3170063"/>
              <a:gd name="connsiteY580" fmla="*/ 7087 h 30122"/>
              <a:gd name="connsiteX581" fmla="*/ 544537 w 3170063"/>
              <a:gd name="connsiteY581" fmla="*/ 14817 h 30122"/>
              <a:gd name="connsiteX582" fmla="*/ 551652 w 3170063"/>
              <a:gd name="connsiteY582" fmla="*/ 11632 h 30122"/>
              <a:gd name="connsiteX583" fmla="*/ 553635 w 3170063"/>
              <a:gd name="connsiteY583" fmla="*/ 7108 h 30122"/>
              <a:gd name="connsiteX584" fmla="*/ 552671 w 3170063"/>
              <a:gd name="connsiteY584" fmla="*/ 3903 h 30122"/>
              <a:gd name="connsiteX585" fmla="*/ 2446840 w 3170063"/>
              <a:gd name="connsiteY585" fmla="*/ 3902 h 30122"/>
              <a:gd name="connsiteX586" fmla="*/ 2439725 w 3170063"/>
              <a:gd name="connsiteY586" fmla="*/ 7087 h 30122"/>
              <a:gd name="connsiteX587" fmla="*/ 2438706 w 3170063"/>
              <a:gd name="connsiteY587" fmla="*/ 14817 h 30122"/>
              <a:gd name="connsiteX588" fmla="*/ 2445821 w 3170063"/>
              <a:gd name="connsiteY588" fmla="*/ 11631 h 30122"/>
              <a:gd name="connsiteX589" fmla="*/ 2447804 w 3170063"/>
              <a:gd name="connsiteY589" fmla="*/ 7107 h 30122"/>
              <a:gd name="connsiteX590" fmla="*/ 2446840 w 3170063"/>
              <a:gd name="connsiteY590" fmla="*/ 3902 h 30122"/>
              <a:gd name="connsiteX591" fmla="*/ 1852903 w 3170063"/>
              <a:gd name="connsiteY591" fmla="*/ 2827 h 30122"/>
              <a:gd name="connsiteX592" fmla="*/ 1848007 w 3170063"/>
              <a:gd name="connsiteY592" fmla="*/ 2882 h 30122"/>
              <a:gd name="connsiteX593" fmla="*/ 1845047 w 3170063"/>
              <a:gd name="connsiteY593" fmla="*/ 4543 h 30122"/>
              <a:gd name="connsiteX594" fmla="*/ 1845242 w 3170063"/>
              <a:gd name="connsiteY594" fmla="*/ 6060 h 30122"/>
              <a:gd name="connsiteX595" fmla="*/ 1841505 w 3170063"/>
              <a:gd name="connsiteY595" fmla="*/ 6521 h 30122"/>
              <a:gd name="connsiteX596" fmla="*/ 1840915 w 3170063"/>
              <a:gd name="connsiteY596" fmla="*/ 10232 h 30122"/>
              <a:gd name="connsiteX597" fmla="*/ 1837732 w 3170063"/>
              <a:gd name="connsiteY597" fmla="*/ 12432 h 30122"/>
              <a:gd name="connsiteX598" fmla="*/ 1839823 w 3170063"/>
              <a:gd name="connsiteY598" fmla="*/ 15369 h 30122"/>
              <a:gd name="connsiteX599" fmla="*/ 1840165 w 3170063"/>
              <a:gd name="connsiteY599" fmla="*/ 15301 h 30122"/>
              <a:gd name="connsiteX600" fmla="*/ 1841042 w 3170063"/>
              <a:gd name="connsiteY600" fmla="*/ 18941 h 30122"/>
              <a:gd name="connsiteX601" fmla="*/ 1844119 w 3170063"/>
              <a:gd name="connsiteY601" fmla="*/ 19425 h 30122"/>
              <a:gd name="connsiteX602" fmla="*/ 1846636 w 3170063"/>
              <a:gd name="connsiteY602" fmla="*/ 17592 h 30122"/>
              <a:gd name="connsiteX603" fmla="*/ 1845815 w 3170063"/>
              <a:gd name="connsiteY603" fmla="*/ 14183 h 30122"/>
              <a:gd name="connsiteX604" fmla="*/ 1846493 w 3170063"/>
              <a:gd name="connsiteY604" fmla="*/ 14048 h 30122"/>
              <a:gd name="connsiteX605" fmla="*/ 1849988 w 3170063"/>
              <a:gd name="connsiteY605" fmla="*/ 11678 h 30122"/>
              <a:gd name="connsiteX606" fmla="*/ 1849675 w 3170063"/>
              <a:gd name="connsiteY606" fmla="*/ 11099 h 30122"/>
              <a:gd name="connsiteX607" fmla="*/ 1850430 w 3170063"/>
              <a:gd name="connsiteY607" fmla="*/ 9031 h 30122"/>
              <a:gd name="connsiteX608" fmla="*/ 1850591 w 3170063"/>
              <a:gd name="connsiteY608" fmla="*/ 8959 h 30122"/>
              <a:gd name="connsiteX609" fmla="*/ 1850557 w 3170063"/>
              <a:gd name="connsiteY609" fmla="*/ 8682 h 30122"/>
              <a:gd name="connsiteX610" fmla="*/ 1850946 w 3170063"/>
              <a:gd name="connsiteY610" fmla="*/ 7618 h 30122"/>
              <a:gd name="connsiteX611" fmla="*/ 1853650 w 3170063"/>
              <a:gd name="connsiteY611" fmla="*/ 6065 h 30122"/>
              <a:gd name="connsiteX612" fmla="*/ 1852903 w 3170063"/>
              <a:gd name="connsiteY612" fmla="*/ 2827 h 30122"/>
              <a:gd name="connsiteX613" fmla="*/ 316067 w 3170063"/>
              <a:gd name="connsiteY613" fmla="*/ 2471 h 30122"/>
              <a:gd name="connsiteX614" fmla="*/ 313336 w 3170063"/>
              <a:gd name="connsiteY614" fmla="*/ 6535 h 30122"/>
              <a:gd name="connsiteX615" fmla="*/ 313024 w 3170063"/>
              <a:gd name="connsiteY615" fmla="*/ 9913 h 30122"/>
              <a:gd name="connsiteX616" fmla="*/ 316264 w 3170063"/>
              <a:gd name="connsiteY616" fmla="*/ 11580 h 30122"/>
              <a:gd name="connsiteX617" fmla="*/ 316187 w 3170063"/>
              <a:gd name="connsiteY617" fmla="*/ 13478 h 30122"/>
              <a:gd name="connsiteX618" fmla="*/ 318896 w 3170063"/>
              <a:gd name="connsiteY618" fmla="*/ 12443 h 30122"/>
              <a:gd name="connsiteX619" fmla="*/ 321058 w 3170063"/>
              <a:gd name="connsiteY619" fmla="*/ 9835 h 30122"/>
              <a:gd name="connsiteX620" fmla="*/ 318903 w 3170063"/>
              <a:gd name="connsiteY620" fmla="*/ 6801 h 30122"/>
              <a:gd name="connsiteX621" fmla="*/ 319158 w 3170063"/>
              <a:gd name="connsiteY621" fmla="*/ 3693 h 30122"/>
              <a:gd name="connsiteX622" fmla="*/ 316067 w 3170063"/>
              <a:gd name="connsiteY622" fmla="*/ 2471 h 30122"/>
              <a:gd name="connsiteX623" fmla="*/ 43861 w 3170063"/>
              <a:gd name="connsiteY623" fmla="*/ 2253 h 30122"/>
              <a:gd name="connsiteX624" fmla="*/ 40833 w 3170063"/>
              <a:gd name="connsiteY624" fmla="*/ 2308 h 30122"/>
              <a:gd name="connsiteX625" fmla="*/ 40034 w 3170063"/>
              <a:gd name="connsiteY625" fmla="*/ 5539 h 30122"/>
              <a:gd name="connsiteX626" fmla="*/ 37780 w 3170063"/>
              <a:gd name="connsiteY626" fmla="*/ 7179 h 30122"/>
              <a:gd name="connsiteX627" fmla="*/ 38755 w 3170063"/>
              <a:gd name="connsiteY627" fmla="*/ 9985 h 30122"/>
              <a:gd name="connsiteX628" fmla="*/ 43100 w 3170063"/>
              <a:gd name="connsiteY628" fmla="*/ 9465 h 30122"/>
              <a:gd name="connsiteX629" fmla="*/ 45571 w 3170063"/>
              <a:gd name="connsiteY629" fmla="*/ 7706 h 30122"/>
              <a:gd name="connsiteX630" fmla="*/ 44811 w 3170063"/>
              <a:gd name="connsiteY630" fmla="*/ 4539 h 30122"/>
              <a:gd name="connsiteX631" fmla="*/ 46142 w 3170063"/>
              <a:gd name="connsiteY631" fmla="*/ 3484 h 30122"/>
              <a:gd name="connsiteX632" fmla="*/ 43861 w 3170063"/>
              <a:gd name="connsiteY632" fmla="*/ 2253 h 30122"/>
              <a:gd name="connsiteX633" fmla="*/ 2391565 w 3170063"/>
              <a:gd name="connsiteY633" fmla="*/ 1122 h 30122"/>
              <a:gd name="connsiteX634" fmla="*/ 2389221 w 3170063"/>
              <a:gd name="connsiteY634" fmla="*/ 4957 h 30122"/>
              <a:gd name="connsiteX635" fmla="*/ 2390652 w 3170063"/>
              <a:gd name="connsiteY635" fmla="*/ 6923 h 30122"/>
              <a:gd name="connsiteX636" fmla="*/ 2393055 w 3170063"/>
              <a:gd name="connsiteY636" fmla="*/ 7302 h 30122"/>
              <a:gd name="connsiteX637" fmla="*/ 2395400 w 3170063"/>
              <a:gd name="connsiteY637" fmla="*/ 3468 h 30122"/>
              <a:gd name="connsiteX638" fmla="*/ 2391565 w 3170063"/>
              <a:gd name="connsiteY638" fmla="*/ 1122 h 30122"/>
              <a:gd name="connsiteX639" fmla="*/ 2030324 w 3170063"/>
              <a:gd name="connsiteY639" fmla="*/ 1116 h 30122"/>
              <a:gd name="connsiteX640" fmla="*/ 2022781 w 3170063"/>
              <a:gd name="connsiteY640" fmla="*/ 2031 h 30122"/>
              <a:gd name="connsiteX641" fmla="*/ 2022079 w 3170063"/>
              <a:gd name="connsiteY641" fmla="*/ 5921 h 30122"/>
              <a:gd name="connsiteX642" fmla="*/ 2024502 w 3170063"/>
              <a:gd name="connsiteY642" fmla="*/ 9432 h 30122"/>
              <a:gd name="connsiteX643" fmla="*/ 2027177 w 3170063"/>
              <a:gd name="connsiteY643" fmla="*/ 9107 h 30122"/>
              <a:gd name="connsiteX644" fmla="*/ 2026554 w 3170063"/>
              <a:gd name="connsiteY644" fmla="*/ 10481 h 30122"/>
              <a:gd name="connsiteX645" fmla="*/ 2027478 w 3170063"/>
              <a:gd name="connsiteY645" fmla="*/ 13697 h 30122"/>
              <a:gd name="connsiteX646" fmla="*/ 2034633 w 3170063"/>
              <a:gd name="connsiteY646" fmla="*/ 10603 h 30122"/>
              <a:gd name="connsiteX647" fmla="*/ 2035749 w 3170063"/>
              <a:gd name="connsiteY647" fmla="*/ 2888 h 30122"/>
              <a:gd name="connsiteX648" fmla="*/ 2031194 w 3170063"/>
              <a:gd name="connsiteY648" fmla="*/ 4858 h 30122"/>
              <a:gd name="connsiteX649" fmla="*/ 2627628 w 3170063"/>
              <a:gd name="connsiteY649" fmla="*/ 1087 h 30122"/>
              <a:gd name="connsiteX650" fmla="*/ 2628476 w 3170063"/>
              <a:gd name="connsiteY650" fmla="*/ 1087 h 30122"/>
              <a:gd name="connsiteX651" fmla="*/ 2628482 w 3170063"/>
              <a:gd name="connsiteY651" fmla="*/ 1111 h 30122"/>
              <a:gd name="connsiteX652" fmla="*/ 2627806 w 3170063"/>
              <a:gd name="connsiteY652" fmla="*/ 1254 h 30122"/>
              <a:gd name="connsiteX653" fmla="*/ 2627787 w 3170063"/>
              <a:gd name="connsiteY653" fmla="*/ 1267 h 30122"/>
              <a:gd name="connsiteX654" fmla="*/ 2324296 w 3170063"/>
              <a:gd name="connsiteY654" fmla="*/ 1087 h 30122"/>
              <a:gd name="connsiteX655" fmla="*/ 2357966 w 3170063"/>
              <a:gd name="connsiteY655" fmla="*/ 1087 h 30122"/>
              <a:gd name="connsiteX656" fmla="*/ 2352104 w 3170063"/>
              <a:gd name="connsiteY656" fmla="*/ 10115 h 30122"/>
              <a:gd name="connsiteX657" fmla="*/ 2360675 w 3170063"/>
              <a:gd name="connsiteY657" fmla="*/ 12626 h 30122"/>
              <a:gd name="connsiteX658" fmla="*/ 2367103 w 3170063"/>
              <a:gd name="connsiteY658" fmla="*/ 2728 h 30122"/>
              <a:gd name="connsiteX659" fmla="*/ 2365636 w 3170063"/>
              <a:gd name="connsiteY659" fmla="*/ 1087 h 30122"/>
              <a:gd name="connsiteX660" fmla="*/ 2378285 w 3170063"/>
              <a:gd name="connsiteY660" fmla="*/ 1087 h 30122"/>
              <a:gd name="connsiteX661" fmla="*/ 2379123 w 3170063"/>
              <a:gd name="connsiteY661" fmla="*/ 5356 h 30122"/>
              <a:gd name="connsiteX662" fmla="*/ 2381291 w 3170063"/>
              <a:gd name="connsiteY662" fmla="*/ 7966 h 30122"/>
              <a:gd name="connsiteX663" fmla="*/ 2384761 w 3170063"/>
              <a:gd name="connsiteY663" fmla="*/ 6853 h 30122"/>
              <a:gd name="connsiteX664" fmla="*/ 2386049 w 3170063"/>
              <a:gd name="connsiteY664" fmla="*/ 8249 h 30122"/>
              <a:gd name="connsiteX665" fmla="*/ 2387232 w 3170063"/>
              <a:gd name="connsiteY665" fmla="*/ 5602 h 30122"/>
              <a:gd name="connsiteX666" fmla="*/ 2387379 w 3170063"/>
              <a:gd name="connsiteY666" fmla="*/ 3789 h 30122"/>
              <a:gd name="connsiteX667" fmla="*/ 2386918 w 3170063"/>
              <a:gd name="connsiteY667" fmla="*/ 2229 h 30122"/>
              <a:gd name="connsiteX668" fmla="*/ 2383247 w 3170063"/>
              <a:gd name="connsiteY668" fmla="*/ 1607 h 30122"/>
              <a:gd name="connsiteX669" fmla="*/ 2382806 w 3170063"/>
              <a:gd name="connsiteY669" fmla="*/ 1087 h 30122"/>
              <a:gd name="connsiteX670" fmla="*/ 2430775 w 3170063"/>
              <a:gd name="connsiteY670" fmla="*/ 1087 h 30122"/>
              <a:gd name="connsiteX671" fmla="*/ 2429830 w 3170063"/>
              <a:gd name="connsiteY671" fmla="*/ 4049 h 30122"/>
              <a:gd name="connsiteX672" fmla="*/ 2431891 w 3170063"/>
              <a:gd name="connsiteY672" fmla="*/ 8970 h 30122"/>
              <a:gd name="connsiteX673" fmla="*/ 2442645 w 3170063"/>
              <a:gd name="connsiteY673" fmla="*/ 2739 h 30122"/>
              <a:gd name="connsiteX674" fmla="*/ 2443172 w 3170063"/>
              <a:gd name="connsiteY674" fmla="*/ 1087 h 30122"/>
              <a:gd name="connsiteX675" fmla="*/ 2445533 w 3170063"/>
              <a:gd name="connsiteY675" fmla="*/ 1087 h 30122"/>
              <a:gd name="connsiteX676" fmla="*/ 2445477 w 3170063"/>
              <a:gd name="connsiteY676" fmla="*/ 1477 h 30122"/>
              <a:gd name="connsiteX677" fmla="*/ 2446154 w 3170063"/>
              <a:gd name="connsiteY677" fmla="*/ 1087 h 30122"/>
              <a:gd name="connsiteX678" fmla="*/ 2462627 w 3170063"/>
              <a:gd name="connsiteY678" fmla="*/ 1087 h 30122"/>
              <a:gd name="connsiteX679" fmla="*/ 2459641 w 3170063"/>
              <a:gd name="connsiteY679" fmla="*/ 5103 h 30122"/>
              <a:gd name="connsiteX680" fmla="*/ 2461654 w 3170063"/>
              <a:gd name="connsiteY680" fmla="*/ 10271 h 30122"/>
              <a:gd name="connsiteX681" fmla="*/ 2464962 w 3170063"/>
              <a:gd name="connsiteY681" fmla="*/ 5820 h 30122"/>
              <a:gd name="connsiteX682" fmla="*/ 2463119 w 3170063"/>
              <a:gd name="connsiteY682" fmla="*/ 1087 h 30122"/>
              <a:gd name="connsiteX683" fmla="*/ 2488864 w 3170063"/>
              <a:gd name="connsiteY683" fmla="*/ 1087 h 30122"/>
              <a:gd name="connsiteX684" fmla="*/ 2492506 w 3170063"/>
              <a:gd name="connsiteY684" fmla="*/ 2642 h 30122"/>
              <a:gd name="connsiteX685" fmla="*/ 2490653 w 3170063"/>
              <a:gd name="connsiteY685" fmla="*/ 5981 h 30122"/>
              <a:gd name="connsiteX686" fmla="*/ 2497825 w 3170063"/>
              <a:gd name="connsiteY686" fmla="*/ 9961 h 30122"/>
              <a:gd name="connsiteX687" fmla="*/ 2501299 w 3170063"/>
              <a:gd name="connsiteY687" fmla="*/ 7199 h 30122"/>
              <a:gd name="connsiteX688" fmla="*/ 2501804 w 3170063"/>
              <a:gd name="connsiteY688" fmla="*/ 2789 h 30122"/>
              <a:gd name="connsiteX689" fmla="*/ 2498736 w 3170063"/>
              <a:gd name="connsiteY689" fmla="*/ 1087 h 30122"/>
              <a:gd name="connsiteX690" fmla="*/ 2519831 w 3170063"/>
              <a:gd name="connsiteY690" fmla="*/ 1087 h 30122"/>
              <a:gd name="connsiteX691" fmla="*/ 2521109 w 3170063"/>
              <a:gd name="connsiteY691" fmla="*/ 1954 h 30122"/>
              <a:gd name="connsiteX692" fmla="*/ 2521140 w 3170063"/>
              <a:gd name="connsiteY692" fmla="*/ 1087 h 30122"/>
              <a:gd name="connsiteX693" fmla="*/ 2521976 w 3170063"/>
              <a:gd name="connsiteY693" fmla="*/ 1087 h 30122"/>
              <a:gd name="connsiteX694" fmla="*/ 2520838 w 3170063"/>
              <a:gd name="connsiteY694" fmla="*/ 8121 h 30122"/>
              <a:gd name="connsiteX695" fmla="*/ 2522933 w 3170063"/>
              <a:gd name="connsiteY695" fmla="*/ 15031 h 30122"/>
              <a:gd name="connsiteX696" fmla="*/ 2519504 w 3170063"/>
              <a:gd name="connsiteY696" fmla="*/ 16797 h 30122"/>
              <a:gd name="connsiteX697" fmla="*/ 2518904 w 3170063"/>
              <a:gd name="connsiteY697" fmla="*/ 16329 h 30122"/>
              <a:gd name="connsiteX698" fmla="*/ 2516541 w 3170063"/>
              <a:gd name="connsiteY698" fmla="*/ 18290 h 30122"/>
              <a:gd name="connsiteX699" fmla="*/ 2516525 w 3170063"/>
              <a:gd name="connsiteY699" fmla="*/ 18331 h 30122"/>
              <a:gd name="connsiteX700" fmla="*/ 2513328 w 3170063"/>
              <a:gd name="connsiteY700" fmla="*/ 19977 h 30122"/>
              <a:gd name="connsiteX701" fmla="*/ 2517253 w 3170063"/>
              <a:gd name="connsiteY701" fmla="*/ 22303 h 30122"/>
              <a:gd name="connsiteX702" fmla="*/ 2517026 w 3170063"/>
              <a:gd name="connsiteY702" fmla="*/ 22974 h 30122"/>
              <a:gd name="connsiteX703" fmla="*/ 2518226 w 3170063"/>
              <a:gd name="connsiteY703" fmla="*/ 22879 h 30122"/>
              <a:gd name="connsiteX704" fmla="*/ 2523068 w 3170063"/>
              <a:gd name="connsiteY704" fmla="*/ 25748 h 30122"/>
              <a:gd name="connsiteX705" fmla="*/ 2530118 w 3170063"/>
              <a:gd name="connsiteY705" fmla="*/ 24352 h 30122"/>
              <a:gd name="connsiteX706" fmla="*/ 2530178 w 3170063"/>
              <a:gd name="connsiteY706" fmla="*/ 24277 h 30122"/>
              <a:gd name="connsiteX707" fmla="*/ 2531324 w 3170063"/>
              <a:gd name="connsiteY707" fmla="*/ 28782 h 30122"/>
              <a:gd name="connsiteX708" fmla="*/ 2536902 w 3170063"/>
              <a:gd name="connsiteY708" fmla="*/ 27362 h 30122"/>
              <a:gd name="connsiteX709" fmla="*/ 2535482 w 3170063"/>
              <a:gd name="connsiteY709" fmla="*/ 21785 h 30122"/>
              <a:gd name="connsiteX710" fmla="*/ 2532504 w 3170063"/>
              <a:gd name="connsiteY710" fmla="*/ 21355 h 30122"/>
              <a:gd name="connsiteX711" fmla="*/ 2533133 w 3170063"/>
              <a:gd name="connsiteY711" fmla="*/ 20564 h 30122"/>
              <a:gd name="connsiteX712" fmla="*/ 2528475 w 3170063"/>
              <a:gd name="connsiteY712" fmla="*/ 17805 h 30122"/>
              <a:gd name="connsiteX713" fmla="*/ 2531675 w 3170063"/>
              <a:gd name="connsiteY713" fmla="*/ 15082 h 30122"/>
              <a:gd name="connsiteX714" fmla="*/ 2532151 w 3170063"/>
              <a:gd name="connsiteY714" fmla="*/ 12139 h 30122"/>
              <a:gd name="connsiteX715" fmla="*/ 2534381 w 3170063"/>
              <a:gd name="connsiteY715" fmla="*/ 14338 h 30122"/>
              <a:gd name="connsiteX716" fmla="*/ 2533727 w 3170063"/>
              <a:gd name="connsiteY716" fmla="*/ 16538 h 30122"/>
              <a:gd name="connsiteX717" fmla="*/ 2537182 w 3170063"/>
              <a:gd name="connsiteY717" fmla="*/ 16381 h 30122"/>
              <a:gd name="connsiteX718" fmla="*/ 2537787 w 3170063"/>
              <a:gd name="connsiteY718" fmla="*/ 12730 h 30122"/>
              <a:gd name="connsiteX719" fmla="*/ 2542793 w 3170063"/>
              <a:gd name="connsiteY719" fmla="*/ 10386 h 30122"/>
              <a:gd name="connsiteX720" fmla="*/ 2541986 w 3170063"/>
              <a:gd name="connsiteY720" fmla="*/ 8017 h 30122"/>
              <a:gd name="connsiteX721" fmla="*/ 2540091 w 3170063"/>
              <a:gd name="connsiteY721" fmla="*/ 6203 h 30122"/>
              <a:gd name="connsiteX722" fmla="*/ 2536401 w 3170063"/>
              <a:gd name="connsiteY722" fmla="*/ 8290 h 30122"/>
              <a:gd name="connsiteX723" fmla="*/ 2532921 w 3170063"/>
              <a:gd name="connsiteY723" fmla="*/ 7382 h 30122"/>
              <a:gd name="connsiteX724" fmla="*/ 2532933 w 3170063"/>
              <a:gd name="connsiteY724" fmla="*/ 7309 h 30122"/>
              <a:gd name="connsiteX725" fmla="*/ 2531046 w 3170063"/>
              <a:gd name="connsiteY725" fmla="*/ 1087 h 30122"/>
              <a:gd name="connsiteX726" fmla="*/ 2551284 w 3170063"/>
              <a:gd name="connsiteY726" fmla="*/ 1087 h 30122"/>
              <a:gd name="connsiteX727" fmla="*/ 2551200 w 3170063"/>
              <a:gd name="connsiteY727" fmla="*/ 2164 h 30122"/>
              <a:gd name="connsiteX728" fmla="*/ 2554223 w 3170063"/>
              <a:gd name="connsiteY728" fmla="*/ 6267 h 30122"/>
              <a:gd name="connsiteX729" fmla="*/ 2555629 w 3170063"/>
              <a:gd name="connsiteY729" fmla="*/ 9020 h 30122"/>
              <a:gd name="connsiteX730" fmla="*/ 2559324 w 3170063"/>
              <a:gd name="connsiteY730" fmla="*/ 11579 h 30122"/>
              <a:gd name="connsiteX731" fmla="*/ 2560428 w 3170063"/>
              <a:gd name="connsiteY731" fmla="*/ 11299 h 30122"/>
              <a:gd name="connsiteX732" fmla="*/ 2563201 w 3170063"/>
              <a:gd name="connsiteY732" fmla="*/ 13385 h 30122"/>
              <a:gd name="connsiteX733" fmla="*/ 2564392 w 3170063"/>
              <a:gd name="connsiteY733" fmla="*/ 13132 h 30122"/>
              <a:gd name="connsiteX734" fmla="*/ 2564513 w 3170063"/>
              <a:gd name="connsiteY734" fmla="*/ 13736 h 30122"/>
              <a:gd name="connsiteX735" fmla="*/ 2573668 w 3170063"/>
              <a:gd name="connsiteY735" fmla="*/ 15574 h 30122"/>
              <a:gd name="connsiteX736" fmla="*/ 2572813 w 3170063"/>
              <a:gd name="connsiteY736" fmla="*/ 11342 h 30122"/>
              <a:gd name="connsiteX737" fmla="*/ 2574746 w 3170063"/>
              <a:gd name="connsiteY737" fmla="*/ 10931 h 30122"/>
              <a:gd name="connsiteX738" fmla="*/ 2574796 w 3170063"/>
              <a:gd name="connsiteY738" fmla="*/ 10036 h 30122"/>
              <a:gd name="connsiteX739" fmla="*/ 2578586 w 3170063"/>
              <a:gd name="connsiteY739" fmla="*/ 9464 h 30122"/>
              <a:gd name="connsiteX740" fmla="*/ 2578940 w 3170063"/>
              <a:gd name="connsiteY740" fmla="*/ 3574 h 30122"/>
              <a:gd name="connsiteX741" fmla="*/ 2583069 w 3170063"/>
              <a:gd name="connsiteY741" fmla="*/ 1087 h 30122"/>
              <a:gd name="connsiteX742" fmla="*/ 2590630 w 3170063"/>
              <a:gd name="connsiteY742" fmla="*/ 1087 h 30122"/>
              <a:gd name="connsiteX743" fmla="*/ 2595466 w 3170063"/>
              <a:gd name="connsiteY743" fmla="*/ 7874 h 30122"/>
              <a:gd name="connsiteX744" fmla="*/ 2594221 w 3170063"/>
              <a:gd name="connsiteY744" fmla="*/ 16054 h 30122"/>
              <a:gd name="connsiteX745" fmla="*/ 2599615 w 3170063"/>
              <a:gd name="connsiteY745" fmla="*/ 17357 h 30122"/>
              <a:gd name="connsiteX746" fmla="*/ 2599265 w 3170063"/>
              <a:gd name="connsiteY746" fmla="*/ 21426 h 30122"/>
              <a:gd name="connsiteX747" fmla="*/ 2605761 w 3170063"/>
              <a:gd name="connsiteY747" fmla="*/ 28132 h 30122"/>
              <a:gd name="connsiteX748" fmla="*/ 2609429 w 3170063"/>
              <a:gd name="connsiteY748" fmla="*/ 19547 h 30122"/>
              <a:gd name="connsiteX749" fmla="*/ 2606941 w 3170063"/>
              <a:gd name="connsiteY749" fmla="*/ 14415 h 30122"/>
              <a:gd name="connsiteX750" fmla="*/ 2605798 w 3170063"/>
              <a:gd name="connsiteY750" fmla="*/ 13966 h 30122"/>
              <a:gd name="connsiteX751" fmla="*/ 2608175 w 3170063"/>
              <a:gd name="connsiteY751" fmla="*/ 10692 h 30122"/>
              <a:gd name="connsiteX752" fmla="*/ 2612781 w 3170063"/>
              <a:gd name="connsiteY752" fmla="*/ 11552 h 30122"/>
              <a:gd name="connsiteX753" fmla="*/ 2611728 w 3170063"/>
              <a:gd name="connsiteY753" fmla="*/ 4570 h 30122"/>
              <a:gd name="connsiteX754" fmla="*/ 2608358 w 3170063"/>
              <a:gd name="connsiteY754" fmla="*/ 4387 h 30122"/>
              <a:gd name="connsiteX755" fmla="*/ 2608284 w 3170063"/>
              <a:gd name="connsiteY755" fmla="*/ 4382 h 30122"/>
              <a:gd name="connsiteX756" fmla="*/ 2610207 w 3170063"/>
              <a:gd name="connsiteY756" fmla="*/ 2352 h 30122"/>
              <a:gd name="connsiteX757" fmla="*/ 2616099 w 3170063"/>
              <a:gd name="connsiteY757" fmla="*/ 2368 h 30122"/>
              <a:gd name="connsiteX758" fmla="*/ 2612696 w 3170063"/>
              <a:gd name="connsiteY758" fmla="*/ 5371 h 30122"/>
              <a:gd name="connsiteX759" fmla="*/ 2614913 w 3170063"/>
              <a:gd name="connsiteY759" fmla="*/ 11638 h 30122"/>
              <a:gd name="connsiteX760" fmla="*/ 2612436 w 3170063"/>
              <a:gd name="connsiteY760" fmla="*/ 14064 h 30122"/>
              <a:gd name="connsiteX761" fmla="*/ 2617329 w 3170063"/>
              <a:gd name="connsiteY761" fmla="*/ 16080 h 30122"/>
              <a:gd name="connsiteX762" fmla="*/ 2620644 w 3170063"/>
              <a:gd name="connsiteY762" fmla="*/ 16248 h 30122"/>
              <a:gd name="connsiteX763" fmla="*/ 2623465 w 3170063"/>
              <a:gd name="connsiteY763" fmla="*/ 15323 h 30122"/>
              <a:gd name="connsiteX764" fmla="*/ 2624400 w 3170063"/>
              <a:gd name="connsiteY764" fmla="*/ 8594 h 30122"/>
              <a:gd name="connsiteX765" fmla="*/ 2624532 w 3170063"/>
              <a:gd name="connsiteY765" fmla="*/ 8476 h 30122"/>
              <a:gd name="connsiteX766" fmla="*/ 2628187 w 3170063"/>
              <a:gd name="connsiteY766" fmla="*/ 9359 h 30122"/>
              <a:gd name="connsiteX767" fmla="*/ 2632890 w 3170063"/>
              <a:gd name="connsiteY767" fmla="*/ 8717 h 30122"/>
              <a:gd name="connsiteX768" fmla="*/ 2633432 w 3170063"/>
              <a:gd name="connsiteY768" fmla="*/ 4999 h 30122"/>
              <a:gd name="connsiteX769" fmla="*/ 2636586 w 3170063"/>
              <a:gd name="connsiteY769" fmla="*/ 2760 h 30122"/>
              <a:gd name="connsiteX770" fmla="*/ 2635363 w 3170063"/>
              <a:gd name="connsiteY770" fmla="*/ 1087 h 30122"/>
              <a:gd name="connsiteX771" fmla="*/ 2639685 w 3170063"/>
              <a:gd name="connsiteY771" fmla="*/ 1087 h 30122"/>
              <a:gd name="connsiteX772" fmla="*/ 2639365 w 3170063"/>
              <a:gd name="connsiteY772" fmla="*/ 5702 h 30122"/>
              <a:gd name="connsiteX773" fmla="*/ 2643905 w 3170063"/>
              <a:gd name="connsiteY773" fmla="*/ 7382 h 30122"/>
              <a:gd name="connsiteX774" fmla="*/ 2649040 w 3170063"/>
              <a:gd name="connsiteY774" fmla="*/ 5517 h 30122"/>
              <a:gd name="connsiteX775" fmla="*/ 2649956 w 3170063"/>
              <a:gd name="connsiteY775" fmla="*/ 5304 h 30122"/>
              <a:gd name="connsiteX776" fmla="*/ 2649933 w 3170063"/>
              <a:gd name="connsiteY776" fmla="*/ 5193 h 30122"/>
              <a:gd name="connsiteX777" fmla="*/ 2650660 w 3170063"/>
              <a:gd name="connsiteY777" fmla="*/ 4929 h 30122"/>
              <a:gd name="connsiteX778" fmla="*/ 2654402 w 3170063"/>
              <a:gd name="connsiteY778" fmla="*/ 1087 h 30122"/>
              <a:gd name="connsiteX779" fmla="*/ 2664859 w 3170063"/>
              <a:gd name="connsiteY779" fmla="*/ 1087 h 30122"/>
              <a:gd name="connsiteX780" fmla="*/ 2667776 w 3170063"/>
              <a:gd name="connsiteY780" fmla="*/ 6583 h 30122"/>
              <a:gd name="connsiteX781" fmla="*/ 2664372 w 3170063"/>
              <a:gd name="connsiteY781" fmla="*/ 9407 h 30122"/>
              <a:gd name="connsiteX782" fmla="*/ 2671538 w 3170063"/>
              <a:gd name="connsiteY782" fmla="*/ 11332 h 30122"/>
              <a:gd name="connsiteX783" fmla="*/ 2673609 w 3170063"/>
              <a:gd name="connsiteY783" fmla="*/ 9098 h 30122"/>
              <a:gd name="connsiteX784" fmla="*/ 2675584 w 3170063"/>
              <a:gd name="connsiteY784" fmla="*/ 7012 h 30122"/>
              <a:gd name="connsiteX785" fmla="*/ 2678611 w 3170063"/>
              <a:gd name="connsiteY785" fmla="*/ 7743 h 30122"/>
              <a:gd name="connsiteX786" fmla="*/ 2679826 w 3170063"/>
              <a:gd name="connsiteY786" fmla="*/ 6357 h 30122"/>
              <a:gd name="connsiteX787" fmla="*/ 2682795 w 3170063"/>
              <a:gd name="connsiteY787" fmla="*/ 6365 h 30122"/>
              <a:gd name="connsiteX788" fmla="*/ 2688598 w 3170063"/>
              <a:gd name="connsiteY788" fmla="*/ 6027 h 30122"/>
              <a:gd name="connsiteX789" fmla="*/ 2689192 w 3170063"/>
              <a:gd name="connsiteY789" fmla="*/ 2044 h 30122"/>
              <a:gd name="connsiteX790" fmla="*/ 2688724 w 3170063"/>
              <a:gd name="connsiteY790" fmla="*/ 1199 h 30122"/>
              <a:gd name="connsiteX791" fmla="*/ 2689069 w 3170063"/>
              <a:gd name="connsiteY791" fmla="*/ 1282 h 30122"/>
              <a:gd name="connsiteX792" fmla="*/ 2689076 w 3170063"/>
              <a:gd name="connsiteY792" fmla="*/ 1087 h 30122"/>
              <a:gd name="connsiteX793" fmla="*/ 2691329 w 3170063"/>
              <a:gd name="connsiteY793" fmla="*/ 1087 h 30122"/>
              <a:gd name="connsiteX794" fmla="*/ 2694329 w 3170063"/>
              <a:gd name="connsiteY794" fmla="*/ 1931 h 30122"/>
              <a:gd name="connsiteX795" fmla="*/ 2694980 w 3170063"/>
              <a:gd name="connsiteY795" fmla="*/ 1087 h 30122"/>
              <a:gd name="connsiteX796" fmla="*/ 2710742 w 3170063"/>
              <a:gd name="connsiteY796" fmla="*/ 1087 h 30122"/>
              <a:gd name="connsiteX797" fmla="*/ 2710658 w 3170063"/>
              <a:gd name="connsiteY797" fmla="*/ 1416 h 30122"/>
              <a:gd name="connsiteX798" fmla="*/ 2718231 w 3170063"/>
              <a:gd name="connsiteY798" fmla="*/ 11270 h 30122"/>
              <a:gd name="connsiteX799" fmla="*/ 2723722 w 3170063"/>
              <a:gd name="connsiteY799" fmla="*/ 6206 h 30122"/>
              <a:gd name="connsiteX800" fmla="*/ 2725039 w 3170063"/>
              <a:gd name="connsiteY800" fmla="*/ 1087 h 30122"/>
              <a:gd name="connsiteX801" fmla="*/ 2733073 w 3170063"/>
              <a:gd name="connsiteY801" fmla="*/ 1087 h 30122"/>
              <a:gd name="connsiteX802" fmla="*/ 2730188 w 3170063"/>
              <a:gd name="connsiteY802" fmla="*/ 2866 h 30122"/>
              <a:gd name="connsiteX803" fmla="*/ 2726450 w 3170063"/>
              <a:gd name="connsiteY803" fmla="*/ 2801 h 30122"/>
              <a:gd name="connsiteX804" fmla="*/ 2723942 w 3170063"/>
              <a:gd name="connsiteY804" fmla="*/ 6489 h 30122"/>
              <a:gd name="connsiteX805" fmla="*/ 2728047 w 3170063"/>
              <a:gd name="connsiteY805" fmla="*/ 9362 h 30122"/>
              <a:gd name="connsiteX806" fmla="*/ 2732100 w 3170063"/>
              <a:gd name="connsiteY806" fmla="*/ 9473 h 30122"/>
              <a:gd name="connsiteX807" fmla="*/ 2735205 w 3170063"/>
              <a:gd name="connsiteY807" fmla="*/ 5579 h 30122"/>
              <a:gd name="connsiteX808" fmla="*/ 2737514 w 3170063"/>
              <a:gd name="connsiteY808" fmla="*/ 5526 h 30122"/>
              <a:gd name="connsiteX809" fmla="*/ 2737124 w 3170063"/>
              <a:gd name="connsiteY809" fmla="*/ 2452 h 30122"/>
              <a:gd name="connsiteX810" fmla="*/ 2736229 w 3170063"/>
              <a:gd name="connsiteY810" fmla="*/ 1087 h 30122"/>
              <a:gd name="connsiteX811" fmla="*/ 2743870 w 3170063"/>
              <a:gd name="connsiteY811" fmla="*/ 1087 h 30122"/>
              <a:gd name="connsiteX812" fmla="*/ 2742029 w 3170063"/>
              <a:gd name="connsiteY812" fmla="*/ 3026 h 30122"/>
              <a:gd name="connsiteX813" fmla="*/ 2740544 w 3170063"/>
              <a:gd name="connsiteY813" fmla="*/ 6980 h 30122"/>
              <a:gd name="connsiteX814" fmla="*/ 2743985 w 3170063"/>
              <a:gd name="connsiteY814" fmla="*/ 8676 h 30122"/>
              <a:gd name="connsiteX815" fmla="*/ 2743273 w 3170063"/>
              <a:gd name="connsiteY815" fmla="*/ 10890 h 30122"/>
              <a:gd name="connsiteX816" fmla="*/ 2746939 w 3170063"/>
              <a:gd name="connsiteY816" fmla="*/ 9484 h 30122"/>
              <a:gd name="connsiteX817" fmla="*/ 2750449 w 3170063"/>
              <a:gd name="connsiteY817" fmla="*/ 6289 h 30122"/>
              <a:gd name="connsiteX818" fmla="*/ 2748786 w 3170063"/>
              <a:gd name="connsiteY818" fmla="*/ 2920 h 30122"/>
              <a:gd name="connsiteX819" fmla="*/ 2749456 w 3170063"/>
              <a:gd name="connsiteY819" fmla="*/ 1087 h 30122"/>
              <a:gd name="connsiteX820" fmla="*/ 2758355 w 3170063"/>
              <a:gd name="connsiteY820" fmla="*/ 1087 h 30122"/>
              <a:gd name="connsiteX821" fmla="*/ 2760194 w 3170063"/>
              <a:gd name="connsiteY821" fmla="*/ 4108 h 30122"/>
              <a:gd name="connsiteX822" fmla="*/ 2765862 w 3170063"/>
              <a:gd name="connsiteY822" fmla="*/ 4345 h 30122"/>
              <a:gd name="connsiteX823" fmla="*/ 2768948 w 3170063"/>
              <a:gd name="connsiteY823" fmla="*/ 1087 h 30122"/>
              <a:gd name="connsiteX824" fmla="*/ 2785630 w 3170063"/>
              <a:gd name="connsiteY824" fmla="*/ 1087 h 30122"/>
              <a:gd name="connsiteX825" fmla="*/ 2786981 w 3170063"/>
              <a:gd name="connsiteY825" fmla="*/ 3497 h 30122"/>
              <a:gd name="connsiteX826" fmla="*/ 2790596 w 3170063"/>
              <a:gd name="connsiteY826" fmla="*/ 3031 h 30122"/>
              <a:gd name="connsiteX827" fmla="*/ 2791610 w 3170063"/>
              <a:gd name="connsiteY827" fmla="*/ 4638 h 30122"/>
              <a:gd name="connsiteX828" fmla="*/ 2793253 w 3170063"/>
              <a:gd name="connsiteY828" fmla="*/ 2249 h 30122"/>
              <a:gd name="connsiteX829" fmla="*/ 2793566 w 3170063"/>
              <a:gd name="connsiteY829" fmla="*/ 1087 h 30122"/>
              <a:gd name="connsiteX830" fmla="*/ 2814870 w 3170063"/>
              <a:gd name="connsiteY830" fmla="*/ 1087 h 30122"/>
              <a:gd name="connsiteX831" fmla="*/ 2812401 w 3170063"/>
              <a:gd name="connsiteY831" fmla="*/ 3030 h 30122"/>
              <a:gd name="connsiteX832" fmla="*/ 2822031 w 3170063"/>
              <a:gd name="connsiteY832" fmla="*/ 5356 h 30122"/>
              <a:gd name="connsiteX833" fmla="*/ 2827458 w 3170063"/>
              <a:gd name="connsiteY833" fmla="*/ 1087 h 30122"/>
              <a:gd name="connsiteX834" fmla="*/ 2839708 w 3170063"/>
              <a:gd name="connsiteY834" fmla="*/ 1087 h 30122"/>
              <a:gd name="connsiteX835" fmla="*/ 2839140 w 3170063"/>
              <a:gd name="connsiteY835" fmla="*/ 1496 h 30122"/>
              <a:gd name="connsiteX836" fmla="*/ 2836563 w 3170063"/>
              <a:gd name="connsiteY836" fmla="*/ 13654 h 30122"/>
              <a:gd name="connsiteX837" fmla="*/ 2841881 w 3170063"/>
              <a:gd name="connsiteY837" fmla="*/ 14082 h 30122"/>
              <a:gd name="connsiteX838" fmla="*/ 2843285 w 3170063"/>
              <a:gd name="connsiteY838" fmla="*/ 13069 h 30122"/>
              <a:gd name="connsiteX839" fmla="*/ 2844580 w 3170063"/>
              <a:gd name="connsiteY839" fmla="*/ 13308 h 30122"/>
              <a:gd name="connsiteX840" fmla="*/ 2842205 w 3170063"/>
              <a:gd name="connsiteY840" fmla="*/ 20639 h 30122"/>
              <a:gd name="connsiteX841" fmla="*/ 2849780 w 3170063"/>
              <a:gd name="connsiteY841" fmla="*/ 18795 h 30122"/>
              <a:gd name="connsiteX842" fmla="*/ 2852550 w 3170063"/>
              <a:gd name="connsiteY842" fmla="*/ 14706 h 30122"/>
              <a:gd name="connsiteX843" fmla="*/ 2852182 w 3170063"/>
              <a:gd name="connsiteY843" fmla="*/ 11379 h 30122"/>
              <a:gd name="connsiteX844" fmla="*/ 2849899 w 3170063"/>
              <a:gd name="connsiteY844" fmla="*/ 11934 h 30122"/>
              <a:gd name="connsiteX845" fmla="*/ 2850202 w 3170063"/>
              <a:gd name="connsiteY845" fmla="*/ 11843 h 30122"/>
              <a:gd name="connsiteX846" fmla="*/ 2850463 w 3170063"/>
              <a:gd name="connsiteY846" fmla="*/ 7848 h 30122"/>
              <a:gd name="connsiteX847" fmla="*/ 2850326 w 3170063"/>
              <a:gd name="connsiteY847" fmla="*/ 5624 h 30122"/>
              <a:gd name="connsiteX848" fmla="*/ 2851231 w 3170063"/>
              <a:gd name="connsiteY848" fmla="*/ 3929 h 30122"/>
              <a:gd name="connsiteX849" fmla="*/ 2852483 w 3170063"/>
              <a:gd name="connsiteY849" fmla="*/ 4490 h 30122"/>
              <a:gd name="connsiteX850" fmla="*/ 2851281 w 3170063"/>
              <a:gd name="connsiteY850" fmla="*/ 8747 h 30122"/>
              <a:gd name="connsiteX851" fmla="*/ 2853739 w 3170063"/>
              <a:gd name="connsiteY851" fmla="*/ 7875 h 30122"/>
              <a:gd name="connsiteX852" fmla="*/ 2853354 w 3170063"/>
              <a:gd name="connsiteY852" fmla="*/ 9234 h 30122"/>
              <a:gd name="connsiteX853" fmla="*/ 2859640 w 3170063"/>
              <a:gd name="connsiteY853" fmla="*/ 16752 h 30122"/>
              <a:gd name="connsiteX854" fmla="*/ 2865379 w 3170063"/>
              <a:gd name="connsiteY854" fmla="*/ 8809 h 30122"/>
              <a:gd name="connsiteX855" fmla="*/ 2859093 w 3170063"/>
              <a:gd name="connsiteY855" fmla="*/ 1290 h 30122"/>
              <a:gd name="connsiteX856" fmla="*/ 2859022 w 3170063"/>
              <a:gd name="connsiteY856" fmla="*/ 1331 h 30122"/>
              <a:gd name="connsiteX857" fmla="*/ 2859059 w 3170063"/>
              <a:gd name="connsiteY857" fmla="*/ 1087 h 30122"/>
              <a:gd name="connsiteX858" fmla="*/ 2871047 w 3170063"/>
              <a:gd name="connsiteY858" fmla="*/ 1087 h 30122"/>
              <a:gd name="connsiteX859" fmla="*/ 2871118 w 3170063"/>
              <a:gd name="connsiteY859" fmla="*/ 6427 h 30122"/>
              <a:gd name="connsiteX860" fmla="*/ 2873599 w 3170063"/>
              <a:gd name="connsiteY860" fmla="*/ 9279 h 30122"/>
              <a:gd name="connsiteX861" fmla="*/ 2877035 w 3170063"/>
              <a:gd name="connsiteY861" fmla="*/ 7699 h 30122"/>
              <a:gd name="connsiteX862" fmla="*/ 2878699 w 3170063"/>
              <a:gd name="connsiteY862" fmla="*/ 4137 h 30122"/>
              <a:gd name="connsiteX863" fmla="*/ 2879992 w 3170063"/>
              <a:gd name="connsiteY863" fmla="*/ 3564 h 30122"/>
              <a:gd name="connsiteX864" fmla="*/ 2879736 w 3170063"/>
              <a:gd name="connsiteY864" fmla="*/ 1495 h 30122"/>
              <a:gd name="connsiteX865" fmla="*/ 2879395 w 3170063"/>
              <a:gd name="connsiteY865" fmla="*/ 1463 h 30122"/>
              <a:gd name="connsiteX866" fmla="*/ 2879390 w 3170063"/>
              <a:gd name="connsiteY866" fmla="*/ 1087 h 30122"/>
              <a:gd name="connsiteX867" fmla="*/ 2891267 w 3170063"/>
              <a:gd name="connsiteY867" fmla="*/ 1087 h 30122"/>
              <a:gd name="connsiteX868" fmla="*/ 2890857 w 3170063"/>
              <a:gd name="connsiteY868" fmla="*/ 2219 h 30122"/>
              <a:gd name="connsiteX869" fmla="*/ 2893344 w 3170063"/>
              <a:gd name="connsiteY869" fmla="*/ 5827 h 30122"/>
              <a:gd name="connsiteX870" fmla="*/ 2892056 w 3170063"/>
              <a:gd name="connsiteY870" fmla="*/ 6440 h 30122"/>
              <a:gd name="connsiteX871" fmla="*/ 2892088 w 3170063"/>
              <a:gd name="connsiteY871" fmla="*/ 11030 h 30122"/>
              <a:gd name="connsiteX872" fmla="*/ 2890070 w 3170063"/>
              <a:gd name="connsiteY872" fmla="*/ 12124 h 30122"/>
              <a:gd name="connsiteX873" fmla="*/ 2892623 w 3170063"/>
              <a:gd name="connsiteY873" fmla="*/ 14456 h 30122"/>
              <a:gd name="connsiteX874" fmla="*/ 2895634 w 3170063"/>
              <a:gd name="connsiteY874" fmla="*/ 12302 h 30122"/>
              <a:gd name="connsiteX875" fmla="*/ 2898219 w 3170063"/>
              <a:gd name="connsiteY875" fmla="*/ 13356 h 30122"/>
              <a:gd name="connsiteX876" fmla="*/ 2893964 w 3170063"/>
              <a:gd name="connsiteY876" fmla="*/ 16188 h 30122"/>
              <a:gd name="connsiteX877" fmla="*/ 2900039 w 3170063"/>
              <a:gd name="connsiteY877" fmla="*/ 20220 h 30122"/>
              <a:gd name="connsiteX878" fmla="*/ 2906109 w 3170063"/>
              <a:gd name="connsiteY878" fmla="*/ 16181 h 30122"/>
              <a:gd name="connsiteX879" fmla="*/ 2901389 w 3170063"/>
              <a:gd name="connsiteY879" fmla="*/ 13047 h 30122"/>
              <a:gd name="connsiteX880" fmla="*/ 2901934 w 3170063"/>
              <a:gd name="connsiteY880" fmla="*/ 11938 h 30122"/>
              <a:gd name="connsiteX881" fmla="*/ 2901878 w 3170063"/>
              <a:gd name="connsiteY881" fmla="*/ 9316 h 30122"/>
              <a:gd name="connsiteX882" fmla="*/ 2897793 w 3170063"/>
              <a:gd name="connsiteY882" fmla="*/ 8183 h 30122"/>
              <a:gd name="connsiteX883" fmla="*/ 2896870 w 3170063"/>
              <a:gd name="connsiteY883" fmla="*/ 6608 h 30122"/>
              <a:gd name="connsiteX884" fmla="*/ 2901534 w 3170063"/>
              <a:gd name="connsiteY884" fmla="*/ 6002 h 30122"/>
              <a:gd name="connsiteX885" fmla="*/ 2907075 w 3170063"/>
              <a:gd name="connsiteY885" fmla="*/ 1306 h 30122"/>
              <a:gd name="connsiteX886" fmla="*/ 2907240 w 3170063"/>
              <a:gd name="connsiteY886" fmla="*/ 1442 h 30122"/>
              <a:gd name="connsiteX887" fmla="*/ 2907916 w 3170063"/>
              <a:gd name="connsiteY887" fmla="*/ 1087 h 30122"/>
              <a:gd name="connsiteX888" fmla="*/ 2917423 w 3170063"/>
              <a:gd name="connsiteY888" fmla="*/ 1087 h 30122"/>
              <a:gd name="connsiteX889" fmla="*/ 2917630 w 3170063"/>
              <a:gd name="connsiteY889" fmla="*/ 1338 h 30122"/>
              <a:gd name="connsiteX890" fmla="*/ 2918228 w 3170063"/>
              <a:gd name="connsiteY890" fmla="*/ 1087 h 30122"/>
              <a:gd name="connsiteX891" fmla="*/ 2947547 w 3170063"/>
              <a:gd name="connsiteY891" fmla="*/ 1087 h 30122"/>
              <a:gd name="connsiteX892" fmla="*/ 2945397 w 3170063"/>
              <a:gd name="connsiteY892" fmla="*/ 2357 h 30122"/>
              <a:gd name="connsiteX893" fmla="*/ 2944980 w 3170063"/>
              <a:gd name="connsiteY893" fmla="*/ 3089 h 30122"/>
              <a:gd name="connsiteX894" fmla="*/ 2942866 w 3170063"/>
              <a:gd name="connsiteY894" fmla="*/ 1773 h 30122"/>
              <a:gd name="connsiteX895" fmla="*/ 2937702 w 3170063"/>
              <a:gd name="connsiteY895" fmla="*/ 9553 h 30122"/>
              <a:gd name="connsiteX896" fmla="*/ 2938801 w 3170063"/>
              <a:gd name="connsiteY896" fmla="*/ 13535 h 30122"/>
              <a:gd name="connsiteX897" fmla="*/ 2938121 w 3170063"/>
              <a:gd name="connsiteY897" fmla="*/ 12831 h 30122"/>
              <a:gd name="connsiteX898" fmla="*/ 2933740 w 3170063"/>
              <a:gd name="connsiteY898" fmla="*/ 13665 h 30122"/>
              <a:gd name="connsiteX899" fmla="*/ 2934611 w 3170063"/>
              <a:gd name="connsiteY899" fmla="*/ 18600 h 30122"/>
              <a:gd name="connsiteX900" fmla="*/ 2937399 w 3170063"/>
              <a:gd name="connsiteY900" fmla="*/ 21544 h 30122"/>
              <a:gd name="connsiteX901" fmla="*/ 2942347 w 3170063"/>
              <a:gd name="connsiteY901" fmla="*/ 20986 h 30122"/>
              <a:gd name="connsiteX902" fmla="*/ 2944018 w 3170063"/>
              <a:gd name="connsiteY902" fmla="*/ 22581 h 30122"/>
              <a:gd name="connsiteX903" fmla="*/ 2945915 w 3170063"/>
              <a:gd name="connsiteY903" fmla="*/ 20133 h 30122"/>
              <a:gd name="connsiteX904" fmla="*/ 2946202 w 3170063"/>
              <a:gd name="connsiteY904" fmla="*/ 18753 h 30122"/>
              <a:gd name="connsiteX905" fmla="*/ 2954607 w 3170063"/>
              <a:gd name="connsiteY905" fmla="*/ 23878 h 30122"/>
              <a:gd name="connsiteX906" fmla="*/ 2964736 w 3170063"/>
              <a:gd name="connsiteY906" fmla="*/ 18822 h 30122"/>
              <a:gd name="connsiteX907" fmla="*/ 2955070 w 3170063"/>
              <a:gd name="connsiteY907" fmla="*/ 12929 h 30122"/>
              <a:gd name="connsiteX908" fmla="*/ 2954565 w 3170063"/>
              <a:gd name="connsiteY908" fmla="*/ 13022 h 30122"/>
              <a:gd name="connsiteX909" fmla="*/ 2959378 w 3170063"/>
              <a:gd name="connsiteY909" fmla="*/ 10179 h 30122"/>
              <a:gd name="connsiteX910" fmla="*/ 2963414 w 3170063"/>
              <a:gd name="connsiteY910" fmla="*/ 3084 h 30122"/>
              <a:gd name="connsiteX911" fmla="*/ 2962489 w 3170063"/>
              <a:gd name="connsiteY911" fmla="*/ 1087 h 30122"/>
              <a:gd name="connsiteX912" fmla="*/ 2989674 w 3170063"/>
              <a:gd name="connsiteY912" fmla="*/ 1087 h 30122"/>
              <a:gd name="connsiteX913" fmla="*/ 2990653 w 3170063"/>
              <a:gd name="connsiteY913" fmla="*/ 6545 h 30122"/>
              <a:gd name="connsiteX914" fmla="*/ 2994566 w 3170063"/>
              <a:gd name="connsiteY914" fmla="*/ 9359 h 30122"/>
              <a:gd name="connsiteX915" fmla="*/ 2999084 w 3170063"/>
              <a:gd name="connsiteY915" fmla="*/ 7683 h 30122"/>
              <a:gd name="connsiteX916" fmla="*/ 3000799 w 3170063"/>
              <a:gd name="connsiteY916" fmla="*/ 4095 h 30122"/>
              <a:gd name="connsiteX917" fmla="*/ 3000916 w 3170063"/>
              <a:gd name="connsiteY917" fmla="*/ 5837 h 30122"/>
              <a:gd name="connsiteX918" fmla="*/ 3006658 w 3170063"/>
              <a:gd name="connsiteY918" fmla="*/ 5452 h 30122"/>
              <a:gd name="connsiteX919" fmla="*/ 3006460 w 3170063"/>
              <a:gd name="connsiteY919" fmla="*/ 2487 h 30122"/>
              <a:gd name="connsiteX920" fmla="*/ 3007974 w 3170063"/>
              <a:gd name="connsiteY920" fmla="*/ 1138 h 30122"/>
              <a:gd name="connsiteX921" fmla="*/ 3007979 w 3170063"/>
              <a:gd name="connsiteY921" fmla="*/ 1087 h 30122"/>
              <a:gd name="connsiteX922" fmla="*/ 3034519 w 3170063"/>
              <a:gd name="connsiteY922" fmla="*/ 1087 h 30122"/>
              <a:gd name="connsiteX923" fmla="*/ 3034546 w 3170063"/>
              <a:gd name="connsiteY923" fmla="*/ 1229 h 30122"/>
              <a:gd name="connsiteX924" fmla="*/ 3037473 w 3170063"/>
              <a:gd name="connsiteY924" fmla="*/ 3621 h 30122"/>
              <a:gd name="connsiteX925" fmla="*/ 3040592 w 3170063"/>
              <a:gd name="connsiteY925" fmla="*/ 1485 h 30122"/>
              <a:gd name="connsiteX926" fmla="*/ 3040702 w 3170063"/>
              <a:gd name="connsiteY926" fmla="*/ 1087 h 30122"/>
              <a:gd name="connsiteX927" fmla="*/ 3078923 w 3170063"/>
              <a:gd name="connsiteY927" fmla="*/ 1087 h 30122"/>
              <a:gd name="connsiteX928" fmla="*/ 3081219 w 3170063"/>
              <a:gd name="connsiteY928" fmla="*/ 4275 h 30122"/>
              <a:gd name="connsiteX929" fmla="*/ 3085434 w 3170063"/>
              <a:gd name="connsiteY929" fmla="*/ 5540 h 30122"/>
              <a:gd name="connsiteX930" fmla="*/ 3088481 w 3170063"/>
              <a:gd name="connsiteY930" fmla="*/ 2374 h 30122"/>
              <a:gd name="connsiteX931" fmla="*/ 3089513 w 3170063"/>
              <a:gd name="connsiteY931" fmla="*/ 1087 h 30122"/>
              <a:gd name="connsiteX932" fmla="*/ 3123882 w 3170063"/>
              <a:gd name="connsiteY932" fmla="*/ 1087 h 30122"/>
              <a:gd name="connsiteX933" fmla="*/ 3124359 w 3170063"/>
              <a:gd name="connsiteY933" fmla="*/ 4047 h 30122"/>
              <a:gd name="connsiteX934" fmla="*/ 3134120 w 3170063"/>
              <a:gd name="connsiteY934" fmla="*/ 4920 h 30122"/>
              <a:gd name="connsiteX935" fmla="*/ 3133502 w 3170063"/>
              <a:gd name="connsiteY935" fmla="*/ 1087 h 30122"/>
              <a:gd name="connsiteX936" fmla="*/ 3170063 w 3170063"/>
              <a:gd name="connsiteY936" fmla="*/ 1087 h 30122"/>
              <a:gd name="connsiteX937" fmla="*/ 3170063 w 3170063"/>
              <a:gd name="connsiteY937" fmla="*/ 17132 h 30122"/>
              <a:gd name="connsiteX938" fmla="*/ 3168734 w 3170063"/>
              <a:gd name="connsiteY938" fmla="*/ 14290 h 30122"/>
              <a:gd name="connsiteX939" fmla="*/ 3163065 w 3170063"/>
              <a:gd name="connsiteY939" fmla="*/ 13248 h 30122"/>
              <a:gd name="connsiteX940" fmla="*/ 3157731 w 3170063"/>
              <a:gd name="connsiteY940" fmla="*/ 28578 h 30122"/>
              <a:gd name="connsiteX941" fmla="*/ 3158269 w 3170063"/>
              <a:gd name="connsiteY941" fmla="*/ 29727 h 30122"/>
              <a:gd name="connsiteX942" fmla="*/ 3138096 w 3170063"/>
              <a:gd name="connsiteY942" fmla="*/ 29727 h 30122"/>
              <a:gd name="connsiteX943" fmla="*/ 3141000 w 3170063"/>
              <a:gd name="connsiteY943" fmla="*/ 25388 h 30122"/>
              <a:gd name="connsiteX944" fmla="*/ 3141795 w 3170063"/>
              <a:gd name="connsiteY944" fmla="*/ 21241 h 30122"/>
              <a:gd name="connsiteX945" fmla="*/ 3138118 w 3170063"/>
              <a:gd name="connsiteY945" fmla="*/ 20149 h 30122"/>
              <a:gd name="connsiteX946" fmla="*/ 3138446 w 3170063"/>
              <a:gd name="connsiteY946" fmla="*/ 17847 h 30122"/>
              <a:gd name="connsiteX947" fmla="*/ 3135068 w 3170063"/>
              <a:gd name="connsiteY947" fmla="*/ 19852 h 30122"/>
              <a:gd name="connsiteX948" fmla="*/ 3132149 w 3170063"/>
              <a:gd name="connsiteY948" fmla="*/ 23593 h 30122"/>
              <a:gd name="connsiteX949" fmla="*/ 3134357 w 3170063"/>
              <a:gd name="connsiteY949" fmla="*/ 26633 h 30122"/>
              <a:gd name="connsiteX950" fmla="*/ 3133793 w 3170063"/>
              <a:gd name="connsiteY950" fmla="*/ 29727 h 30122"/>
              <a:gd name="connsiteX951" fmla="*/ 3124949 w 3170063"/>
              <a:gd name="connsiteY951" fmla="*/ 29727 h 30122"/>
              <a:gd name="connsiteX952" fmla="*/ 3122911 w 3170063"/>
              <a:gd name="connsiteY952" fmla="*/ 27387 h 30122"/>
              <a:gd name="connsiteX953" fmla="*/ 3117285 w 3170063"/>
              <a:gd name="connsiteY953" fmla="*/ 28110 h 30122"/>
              <a:gd name="connsiteX954" fmla="*/ 3116206 w 3170063"/>
              <a:gd name="connsiteY954" fmla="*/ 29727 h 30122"/>
              <a:gd name="connsiteX955" fmla="*/ 3101159 w 3170063"/>
              <a:gd name="connsiteY955" fmla="*/ 29727 h 30122"/>
              <a:gd name="connsiteX956" fmla="*/ 3095973 w 3170063"/>
              <a:gd name="connsiteY956" fmla="*/ 27494 h 30122"/>
              <a:gd name="connsiteX957" fmla="*/ 3091857 w 3170063"/>
              <a:gd name="connsiteY957" fmla="*/ 29727 h 30122"/>
              <a:gd name="connsiteX958" fmla="*/ 3090381 w 3170063"/>
              <a:gd name="connsiteY958" fmla="*/ 29727 h 30122"/>
              <a:gd name="connsiteX959" fmla="*/ 3091272 w 3170063"/>
              <a:gd name="connsiteY959" fmla="*/ 28569 h 30122"/>
              <a:gd name="connsiteX960" fmla="*/ 3095023 w 3170063"/>
              <a:gd name="connsiteY960" fmla="*/ 27857 h 30122"/>
              <a:gd name="connsiteX961" fmla="*/ 3099468 w 3170063"/>
              <a:gd name="connsiteY961" fmla="*/ 23454 h 30122"/>
              <a:gd name="connsiteX962" fmla="*/ 3101424 w 3170063"/>
              <a:gd name="connsiteY962" fmla="*/ 18752 h 30122"/>
              <a:gd name="connsiteX963" fmla="*/ 3103725 w 3170063"/>
              <a:gd name="connsiteY963" fmla="*/ 21679 h 30122"/>
              <a:gd name="connsiteX964" fmla="*/ 3112084 w 3170063"/>
              <a:gd name="connsiteY964" fmla="*/ 20135 h 30122"/>
              <a:gd name="connsiteX965" fmla="*/ 3111749 w 3170063"/>
              <a:gd name="connsiteY965" fmla="*/ 19015 h 30122"/>
              <a:gd name="connsiteX966" fmla="*/ 3116979 w 3170063"/>
              <a:gd name="connsiteY966" fmla="*/ 23386 h 30122"/>
              <a:gd name="connsiteX967" fmla="*/ 3127062 w 3170063"/>
              <a:gd name="connsiteY967" fmla="*/ 23294 h 30122"/>
              <a:gd name="connsiteX968" fmla="*/ 3136081 w 3170063"/>
              <a:gd name="connsiteY968" fmla="*/ 18782 h 30122"/>
              <a:gd name="connsiteX969" fmla="*/ 3138750 w 3170063"/>
              <a:gd name="connsiteY969" fmla="*/ 12493 h 30122"/>
              <a:gd name="connsiteX970" fmla="*/ 3123425 w 3170063"/>
              <a:gd name="connsiteY970" fmla="*/ 8204 h 30122"/>
              <a:gd name="connsiteX971" fmla="*/ 3114407 w 3170063"/>
              <a:gd name="connsiteY971" fmla="*/ 12715 h 30122"/>
              <a:gd name="connsiteX972" fmla="*/ 3111742 w 3170063"/>
              <a:gd name="connsiteY972" fmla="*/ 18992 h 30122"/>
              <a:gd name="connsiteX973" fmla="*/ 3109650 w 3170063"/>
              <a:gd name="connsiteY973" fmla="*/ 11990 h 30122"/>
              <a:gd name="connsiteX974" fmla="*/ 3101291 w 3170063"/>
              <a:gd name="connsiteY974" fmla="*/ 13535 h 30122"/>
              <a:gd name="connsiteX975" fmla="*/ 3101005 w 3170063"/>
              <a:gd name="connsiteY975" fmla="*/ 15984 h 30122"/>
              <a:gd name="connsiteX976" fmla="*/ 3100517 w 3170063"/>
              <a:gd name="connsiteY976" fmla="*/ 14661 h 30122"/>
              <a:gd name="connsiteX977" fmla="*/ 3096507 w 3170063"/>
              <a:gd name="connsiteY977" fmla="*/ 15422 h 30122"/>
              <a:gd name="connsiteX978" fmla="*/ 3095259 w 3170063"/>
              <a:gd name="connsiteY978" fmla="*/ 16659 h 30122"/>
              <a:gd name="connsiteX979" fmla="*/ 3095413 w 3170063"/>
              <a:gd name="connsiteY979" fmla="*/ 14789 h 30122"/>
              <a:gd name="connsiteX980" fmla="*/ 3086286 w 3170063"/>
              <a:gd name="connsiteY980" fmla="*/ 6355 h 30122"/>
              <a:gd name="connsiteX981" fmla="*/ 3080952 w 3170063"/>
              <a:gd name="connsiteY981" fmla="*/ 21684 h 30122"/>
              <a:gd name="connsiteX982" fmla="*/ 3084411 w 3170063"/>
              <a:gd name="connsiteY982" fmla="*/ 29076 h 30122"/>
              <a:gd name="connsiteX983" fmla="*/ 3087953 w 3170063"/>
              <a:gd name="connsiteY983" fmla="*/ 29727 h 30122"/>
              <a:gd name="connsiteX984" fmla="*/ 3038593 w 3170063"/>
              <a:gd name="connsiteY984" fmla="*/ 29727 h 30122"/>
              <a:gd name="connsiteX985" fmla="*/ 3039287 w 3170063"/>
              <a:gd name="connsiteY985" fmla="*/ 24930 h 30122"/>
              <a:gd name="connsiteX986" fmla="*/ 3032132 w 3170063"/>
              <a:gd name="connsiteY986" fmla="*/ 28025 h 30122"/>
              <a:gd name="connsiteX987" fmla="*/ 3031360 w 3170063"/>
              <a:gd name="connsiteY987" fmla="*/ 29727 h 30122"/>
              <a:gd name="connsiteX988" fmla="*/ 3017376 w 3170063"/>
              <a:gd name="connsiteY988" fmla="*/ 29727 h 30122"/>
              <a:gd name="connsiteX989" fmla="*/ 3023569 w 3170063"/>
              <a:gd name="connsiteY989" fmla="*/ 26069 h 30122"/>
              <a:gd name="connsiteX990" fmla="*/ 3025302 w 3170063"/>
              <a:gd name="connsiteY990" fmla="*/ 23023 h 30122"/>
              <a:gd name="connsiteX991" fmla="*/ 3029359 w 3170063"/>
              <a:gd name="connsiteY991" fmla="*/ 22281 h 30122"/>
              <a:gd name="connsiteX992" fmla="*/ 3031996 w 3170063"/>
              <a:gd name="connsiteY992" fmla="*/ 20145 h 30122"/>
              <a:gd name="connsiteX993" fmla="*/ 3031687 w 3170063"/>
              <a:gd name="connsiteY993" fmla="*/ 19137 h 30122"/>
              <a:gd name="connsiteX994" fmla="*/ 3033098 w 3170063"/>
              <a:gd name="connsiteY994" fmla="*/ 19744 h 30122"/>
              <a:gd name="connsiteX995" fmla="*/ 3040882 w 3170063"/>
              <a:gd name="connsiteY995" fmla="*/ 15522 h 30122"/>
              <a:gd name="connsiteX996" fmla="*/ 3031782 w 3170063"/>
              <a:gd name="connsiteY996" fmla="*/ 11605 h 30122"/>
              <a:gd name="connsiteX997" fmla="*/ 3026005 w 3170063"/>
              <a:gd name="connsiteY997" fmla="*/ 12905 h 30122"/>
              <a:gd name="connsiteX998" fmla="*/ 3025281 w 3170063"/>
              <a:gd name="connsiteY998" fmla="*/ 13960 h 30122"/>
              <a:gd name="connsiteX999" fmla="*/ 3025181 w 3170063"/>
              <a:gd name="connsiteY999" fmla="*/ 13746 h 30122"/>
              <a:gd name="connsiteX1000" fmla="*/ 3017719 w 3170063"/>
              <a:gd name="connsiteY1000" fmla="*/ 13444 h 30122"/>
              <a:gd name="connsiteX1001" fmla="*/ 3012868 w 3170063"/>
              <a:gd name="connsiteY1001" fmla="*/ 16309 h 30122"/>
              <a:gd name="connsiteX1002" fmla="*/ 3013410 w 3170063"/>
              <a:gd name="connsiteY1002" fmla="*/ 15929 h 30122"/>
              <a:gd name="connsiteX1003" fmla="*/ 3012604 w 3170063"/>
              <a:gd name="connsiteY1003" fmla="*/ 11409 h 30122"/>
              <a:gd name="connsiteX1004" fmla="*/ 3014409 w 3170063"/>
              <a:gd name="connsiteY1004" fmla="*/ 9991 h 30122"/>
              <a:gd name="connsiteX1005" fmla="*/ 3011497 w 3170063"/>
              <a:gd name="connsiteY1005" fmla="*/ 8123 h 30122"/>
              <a:gd name="connsiteX1006" fmla="*/ 3008894 w 3170063"/>
              <a:gd name="connsiteY1006" fmla="*/ 10754 h 30122"/>
              <a:gd name="connsiteX1007" fmla="*/ 3003454 w 3170063"/>
              <a:gd name="connsiteY1007" fmla="*/ 9776 h 30122"/>
              <a:gd name="connsiteX1008" fmla="*/ 3003145 w 3170063"/>
              <a:gd name="connsiteY1008" fmla="*/ 10821 h 30122"/>
              <a:gd name="connsiteX1009" fmla="*/ 2999175 w 3170063"/>
              <a:gd name="connsiteY1009" fmla="*/ 8825 h 30122"/>
              <a:gd name="connsiteX1010" fmla="*/ 2995485 w 3170063"/>
              <a:gd name="connsiteY1010" fmla="*/ 13428 h 30122"/>
              <a:gd name="connsiteX1011" fmla="*/ 2991939 w 3170063"/>
              <a:gd name="connsiteY1011" fmla="*/ 13023 h 30122"/>
              <a:gd name="connsiteX1012" fmla="*/ 2992499 w 3170063"/>
              <a:gd name="connsiteY1012" fmla="*/ 12948 h 30122"/>
              <a:gd name="connsiteX1013" fmla="*/ 2992128 w 3170063"/>
              <a:gd name="connsiteY1013" fmla="*/ 10153 h 30122"/>
              <a:gd name="connsiteX1014" fmla="*/ 2989333 w 3170063"/>
              <a:gd name="connsiteY1014" fmla="*/ 10526 h 30122"/>
              <a:gd name="connsiteX1015" fmla="*/ 2988940 w 3170063"/>
              <a:gd name="connsiteY1015" fmla="*/ 12000 h 30122"/>
              <a:gd name="connsiteX1016" fmla="*/ 2989437 w 3170063"/>
              <a:gd name="connsiteY1016" fmla="*/ 12857 h 30122"/>
              <a:gd name="connsiteX1017" fmla="*/ 2986695 w 3170063"/>
              <a:gd name="connsiteY1017" fmla="*/ 12780 h 30122"/>
              <a:gd name="connsiteX1018" fmla="*/ 2985970 w 3170063"/>
              <a:gd name="connsiteY1018" fmla="*/ 16703 h 30122"/>
              <a:gd name="connsiteX1019" fmla="*/ 2987187 w 3170063"/>
              <a:gd name="connsiteY1019" fmla="*/ 20702 h 30122"/>
              <a:gd name="connsiteX1020" fmla="*/ 2993946 w 3170063"/>
              <a:gd name="connsiteY1020" fmla="*/ 20681 h 30122"/>
              <a:gd name="connsiteX1021" fmla="*/ 2996388 w 3170063"/>
              <a:gd name="connsiteY1021" fmla="*/ 23189 h 30122"/>
              <a:gd name="connsiteX1022" fmla="*/ 2997862 w 3170063"/>
              <a:gd name="connsiteY1022" fmla="*/ 24506 h 30122"/>
              <a:gd name="connsiteX1023" fmla="*/ 2995653 w 3170063"/>
              <a:gd name="connsiteY1023" fmla="*/ 26193 h 30122"/>
              <a:gd name="connsiteX1024" fmla="*/ 2999620 w 3170063"/>
              <a:gd name="connsiteY1024" fmla="*/ 28469 h 30122"/>
              <a:gd name="connsiteX1025" fmla="*/ 3003254 w 3170063"/>
              <a:gd name="connsiteY1025" fmla="*/ 25692 h 30122"/>
              <a:gd name="connsiteX1026" fmla="*/ 3000603 w 3170063"/>
              <a:gd name="connsiteY1026" fmla="*/ 24172 h 30122"/>
              <a:gd name="connsiteX1027" fmla="*/ 3001468 w 3170063"/>
              <a:gd name="connsiteY1027" fmla="*/ 23744 h 30122"/>
              <a:gd name="connsiteX1028" fmla="*/ 3003502 w 3170063"/>
              <a:gd name="connsiteY1028" fmla="*/ 20884 h 30122"/>
              <a:gd name="connsiteX1029" fmla="*/ 3001476 w 3170063"/>
              <a:gd name="connsiteY1029" fmla="*/ 13852 h 30122"/>
              <a:gd name="connsiteX1030" fmla="*/ 3002818 w 3170063"/>
              <a:gd name="connsiteY1030" fmla="*/ 12549 h 30122"/>
              <a:gd name="connsiteX1031" fmla="*/ 3003243 w 3170063"/>
              <a:gd name="connsiteY1031" fmla="*/ 14750 h 30122"/>
              <a:gd name="connsiteX1032" fmla="*/ 3007461 w 3170063"/>
              <a:gd name="connsiteY1032" fmla="*/ 15178 h 30122"/>
              <a:gd name="connsiteX1033" fmla="*/ 3009893 w 3170063"/>
              <a:gd name="connsiteY1033" fmla="*/ 18068 h 30122"/>
              <a:gd name="connsiteX1034" fmla="*/ 3009588 w 3170063"/>
              <a:gd name="connsiteY1034" fmla="*/ 18247 h 30122"/>
              <a:gd name="connsiteX1035" fmla="*/ 3005552 w 3170063"/>
              <a:gd name="connsiteY1035" fmla="*/ 25341 h 30122"/>
              <a:gd name="connsiteX1036" fmla="*/ 3006779 w 3170063"/>
              <a:gd name="connsiteY1036" fmla="*/ 27987 h 30122"/>
              <a:gd name="connsiteX1037" fmla="*/ 3005533 w 3170063"/>
              <a:gd name="connsiteY1037" fmla="*/ 28289 h 30122"/>
              <a:gd name="connsiteX1038" fmla="*/ 3003815 w 3170063"/>
              <a:gd name="connsiteY1038" fmla="*/ 29727 h 30122"/>
              <a:gd name="connsiteX1039" fmla="*/ 2972869 w 3170063"/>
              <a:gd name="connsiteY1039" fmla="*/ 29727 h 30122"/>
              <a:gd name="connsiteX1040" fmla="*/ 2972895 w 3170063"/>
              <a:gd name="connsiteY1040" fmla="*/ 29637 h 30122"/>
              <a:gd name="connsiteX1041" fmla="*/ 2973710 w 3170063"/>
              <a:gd name="connsiteY1041" fmla="*/ 29258 h 30122"/>
              <a:gd name="connsiteX1042" fmla="*/ 2974922 w 3170063"/>
              <a:gd name="connsiteY1042" fmla="*/ 29097 h 30122"/>
              <a:gd name="connsiteX1043" fmla="*/ 2974550 w 3170063"/>
              <a:gd name="connsiteY1043" fmla="*/ 26303 h 30122"/>
              <a:gd name="connsiteX1044" fmla="*/ 2973837 w 3170063"/>
              <a:gd name="connsiteY1044" fmla="*/ 26397 h 30122"/>
              <a:gd name="connsiteX1045" fmla="*/ 2974233 w 3170063"/>
              <a:gd name="connsiteY1045" fmla="*/ 25041 h 30122"/>
              <a:gd name="connsiteX1046" fmla="*/ 2975272 w 3170063"/>
              <a:gd name="connsiteY1046" fmla="*/ 19850 h 30122"/>
              <a:gd name="connsiteX1047" fmla="*/ 2970479 w 3170063"/>
              <a:gd name="connsiteY1047" fmla="*/ 18086 h 30122"/>
              <a:gd name="connsiteX1048" fmla="*/ 2965166 w 3170063"/>
              <a:gd name="connsiteY1048" fmla="*/ 18758 h 30122"/>
              <a:gd name="connsiteX1049" fmla="*/ 2964235 w 3170063"/>
              <a:gd name="connsiteY1049" fmla="*/ 22652 h 30122"/>
              <a:gd name="connsiteX1050" fmla="*/ 2963777 w 3170063"/>
              <a:gd name="connsiteY1050" fmla="*/ 26888 h 30122"/>
              <a:gd name="connsiteX1051" fmla="*/ 2962596 w 3170063"/>
              <a:gd name="connsiteY1051" fmla="*/ 27425 h 30122"/>
              <a:gd name="connsiteX1052" fmla="*/ 2962775 w 3170063"/>
              <a:gd name="connsiteY1052" fmla="*/ 27953 h 30122"/>
              <a:gd name="connsiteX1053" fmla="*/ 2960198 w 3170063"/>
              <a:gd name="connsiteY1053" fmla="*/ 29727 h 30122"/>
              <a:gd name="connsiteX1054" fmla="*/ 2921336 w 3170063"/>
              <a:gd name="connsiteY1054" fmla="*/ 29727 h 30122"/>
              <a:gd name="connsiteX1055" fmla="*/ 2918638 w 3170063"/>
              <a:gd name="connsiteY1055" fmla="*/ 26636 h 30122"/>
              <a:gd name="connsiteX1056" fmla="*/ 2917531 w 3170063"/>
              <a:gd name="connsiteY1056" fmla="*/ 26902 h 30122"/>
              <a:gd name="connsiteX1057" fmla="*/ 2914784 w 3170063"/>
              <a:gd name="connsiteY1057" fmla="*/ 24781 h 30122"/>
              <a:gd name="connsiteX1058" fmla="*/ 2903209 w 3170063"/>
              <a:gd name="connsiteY1058" fmla="*/ 27088 h 30122"/>
              <a:gd name="connsiteX1059" fmla="*/ 2903028 w 3170063"/>
              <a:gd name="connsiteY1059" fmla="*/ 29727 h 30122"/>
              <a:gd name="connsiteX1060" fmla="*/ 2884289 w 3170063"/>
              <a:gd name="connsiteY1060" fmla="*/ 29727 h 30122"/>
              <a:gd name="connsiteX1061" fmla="*/ 2884196 w 3170063"/>
              <a:gd name="connsiteY1061" fmla="*/ 29592 h 30122"/>
              <a:gd name="connsiteX1062" fmla="*/ 2882966 w 3170063"/>
              <a:gd name="connsiteY1062" fmla="*/ 28046 h 30122"/>
              <a:gd name="connsiteX1063" fmla="*/ 2885427 w 3170063"/>
              <a:gd name="connsiteY1063" fmla="*/ 26755 h 30122"/>
              <a:gd name="connsiteX1064" fmla="*/ 2881900 w 3170063"/>
              <a:gd name="connsiteY1064" fmla="*/ 23843 h 30122"/>
              <a:gd name="connsiteX1065" fmla="*/ 2877850 w 3170063"/>
              <a:gd name="connsiteY1065" fmla="*/ 25967 h 30122"/>
              <a:gd name="connsiteX1066" fmla="*/ 2880206 w 3170063"/>
              <a:gd name="connsiteY1066" fmla="*/ 27912 h 30122"/>
              <a:gd name="connsiteX1067" fmla="*/ 2879282 w 3170063"/>
              <a:gd name="connsiteY1067" fmla="*/ 28189 h 30122"/>
              <a:gd name="connsiteX1068" fmla="*/ 2877736 w 3170063"/>
              <a:gd name="connsiteY1068" fmla="*/ 29727 h 30122"/>
              <a:gd name="connsiteX1069" fmla="*/ 2854460 w 3170063"/>
              <a:gd name="connsiteY1069" fmla="*/ 29727 h 30122"/>
              <a:gd name="connsiteX1070" fmla="*/ 2854484 w 3170063"/>
              <a:gd name="connsiteY1070" fmla="*/ 29660 h 30122"/>
              <a:gd name="connsiteX1071" fmla="*/ 2857188 w 3170063"/>
              <a:gd name="connsiteY1071" fmla="*/ 28108 h 30122"/>
              <a:gd name="connsiteX1072" fmla="*/ 2856440 w 3170063"/>
              <a:gd name="connsiteY1072" fmla="*/ 24869 h 30122"/>
              <a:gd name="connsiteX1073" fmla="*/ 2851544 w 3170063"/>
              <a:gd name="connsiteY1073" fmla="*/ 24925 h 30122"/>
              <a:gd name="connsiteX1074" fmla="*/ 2848585 w 3170063"/>
              <a:gd name="connsiteY1074" fmla="*/ 26585 h 30122"/>
              <a:gd name="connsiteX1075" fmla="*/ 2848779 w 3170063"/>
              <a:gd name="connsiteY1075" fmla="*/ 28102 h 30122"/>
              <a:gd name="connsiteX1076" fmla="*/ 2845042 w 3170063"/>
              <a:gd name="connsiteY1076" fmla="*/ 28564 h 30122"/>
              <a:gd name="connsiteX1077" fmla="*/ 2844858 w 3170063"/>
              <a:gd name="connsiteY1077" fmla="*/ 29727 h 30122"/>
              <a:gd name="connsiteX1078" fmla="*/ 2820167 w 3170063"/>
              <a:gd name="connsiteY1078" fmla="*/ 29727 h 30122"/>
              <a:gd name="connsiteX1079" fmla="*/ 2821455 w 3170063"/>
              <a:gd name="connsiteY1079" fmla="*/ 29233 h 30122"/>
              <a:gd name="connsiteX1080" fmla="*/ 2824964 w 3170063"/>
              <a:gd name="connsiteY1080" fmla="*/ 26038 h 30122"/>
              <a:gd name="connsiteX1081" fmla="*/ 2823302 w 3170063"/>
              <a:gd name="connsiteY1081" fmla="*/ 22669 h 30122"/>
              <a:gd name="connsiteX1082" fmla="*/ 2824629 w 3170063"/>
              <a:gd name="connsiteY1082" fmla="*/ 19034 h 30122"/>
              <a:gd name="connsiteX1083" fmla="*/ 2821225 w 3170063"/>
              <a:gd name="connsiteY1083" fmla="*/ 17845 h 30122"/>
              <a:gd name="connsiteX1084" fmla="*/ 2816544 w 3170063"/>
              <a:gd name="connsiteY1084" fmla="*/ 22775 h 30122"/>
              <a:gd name="connsiteX1085" fmla="*/ 2815060 w 3170063"/>
              <a:gd name="connsiteY1085" fmla="*/ 26729 h 30122"/>
              <a:gd name="connsiteX1086" fmla="*/ 2818499 w 3170063"/>
              <a:gd name="connsiteY1086" fmla="*/ 28425 h 30122"/>
              <a:gd name="connsiteX1087" fmla="*/ 2818081 w 3170063"/>
              <a:gd name="connsiteY1087" fmla="*/ 29727 h 30122"/>
              <a:gd name="connsiteX1088" fmla="*/ 2810786 w 3170063"/>
              <a:gd name="connsiteY1088" fmla="*/ 29727 h 30122"/>
              <a:gd name="connsiteX1089" fmla="*/ 2813572 w 3170063"/>
              <a:gd name="connsiteY1089" fmla="*/ 27475 h 30122"/>
              <a:gd name="connsiteX1090" fmla="*/ 2806430 w 3170063"/>
              <a:gd name="connsiteY1090" fmla="*/ 25458 h 30122"/>
              <a:gd name="connsiteX1091" fmla="*/ 2802322 w 3170063"/>
              <a:gd name="connsiteY1091" fmla="*/ 29727 h 30122"/>
              <a:gd name="connsiteX1092" fmla="*/ 2794147 w 3170063"/>
              <a:gd name="connsiteY1092" fmla="*/ 29727 h 30122"/>
              <a:gd name="connsiteX1093" fmla="*/ 2798237 w 3170063"/>
              <a:gd name="connsiteY1093" fmla="*/ 25955 h 30122"/>
              <a:gd name="connsiteX1094" fmla="*/ 2798741 w 3170063"/>
              <a:gd name="connsiteY1094" fmla="*/ 23993 h 30122"/>
              <a:gd name="connsiteX1095" fmla="*/ 2800522 w 3170063"/>
              <a:gd name="connsiteY1095" fmla="*/ 22725 h 30122"/>
              <a:gd name="connsiteX1096" fmla="*/ 2799820 w 3170063"/>
              <a:gd name="connsiteY1096" fmla="*/ 19801 h 30122"/>
              <a:gd name="connsiteX1097" fmla="*/ 2799913 w 3170063"/>
              <a:gd name="connsiteY1097" fmla="*/ 19438 h 30122"/>
              <a:gd name="connsiteX1098" fmla="*/ 2801092 w 3170063"/>
              <a:gd name="connsiteY1098" fmla="*/ 18503 h 30122"/>
              <a:gd name="connsiteX1099" fmla="*/ 2800268 w 3170063"/>
              <a:gd name="connsiteY1099" fmla="*/ 18058 h 30122"/>
              <a:gd name="connsiteX1100" fmla="*/ 2800590 w 3170063"/>
              <a:gd name="connsiteY1100" fmla="*/ 16809 h 30122"/>
              <a:gd name="connsiteX1101" fmla="*/ 2798428 w 3170063"/>
              <a:gd name="connsiteY1101" fmla="*/ 8939 h 30122"/>
              <a:gd name="connsiteX1102" fmla="*/ 2793016 w 3170063"/>
              <a:gd name="connsiteY1102" fmla="*/ 6955 h 30122"/>
              <a:gd name="connsiteX1103" fmla="*/ 2791580 w 3170063"/>
              <a:gd name="connsiteY1103" fmla="*/ 8281 h 30122"/>
              <a:gd name="connsiteX1104" fmla="*/ 2787761 w 3170063"/>
              <a:gd name="connsiteY1104" fmla="*/ 8350 h 30122"/>
              <a:gd name="connsiteX1105" fmla="*/ 2782639 w 3170063"/>
              <a:gd name="connsiteY1105" fmla="*/ 11940 h 30122"/>
              <a:gd name="connsiteX1106" fmla="*/ 2779916 w 3170063"/>
              <a:gd name="connsiteY1106" fmla="*/ 16245 h 30122"/>
              <a:gd name="connsiteX1107" fmla="*/ 2778143 w 3170063"/>
              <a:gd name="connsiteY1107" fmla="*/ 12972 h 30122"/>
              <a:gd name="connsiteX1108" fmla="*/ 2775631 w 3170063"/>
              <a:gd name="connsiteY1108" fmla="*/ 13005 h 30122"/>
              <a:gd name="connsiteX1109" fmla="*/ 2771867 w 3170063"/>
              <a:gd name="connsiteY1109" fmla="*/ 10809 h 30122"/>
              <a:gd name="connsiteX1110" fmla="*/ 2770293 w 3170063"/>
              <a:gd name="connsiteY1110" fmla="*/ 12561 h 30122"/>
              <a:gd name="connsiteX1111" fmla="*/ 2769815 w 3170063"/>
              <a:gd name="connsiteY1111" fmla="*/ 13081 h 30122"/>
              <a:gd name="connsiteX1112" fmla="*/ 2769643 w 3170063"/>
              <a:gd name="connsiteY1112" fmla="*/ 13084 h 30122"/>
              <a:gd name="connsiteX1113" fmla="*/ 2769663 w 3170063"/>
              <a:gd name="connsiteY1113" fmla="*/ 13247 h 30122"/>
              <a:gd name="connsiteX1114" fmla="*/ 2769286 w 3170063"/>
              <a:gd name="connsiteY1114" fmla="*/ 13658 h 30122"/>
              <a:gd name="connsiteX1115" fmla="*/ 2765367 w 3170063"/>
              <a:gd name="connsiteY1115" fmla="*/ 9053 h 30122"/>
              <a:gd name="connsiteX1116" fmla="*/ 2755412 w 3170063"/>
              <a:gd name="connsiteY1116" fmla="*/ 7442 h 30122"/>
              <a:gd name="connsiteX1117" fmla="*/ 2745762 w 3170063"/>
              <a:gd name="connsiteY1117" fmla="*/ 10368 h 30122"/>
              <a:gd name="connsiteX1118" fmla="*/ 2742675 w 3170063"/>
              <a:gd name="connsiteY1118" fmla="*/ 15174 h 30122"/>
              <a:gd name="connsiteX1119" fmla="*/ 2740455 w 3170063"/>
              <a:gd name="connsiteY1119" fmla="*/ 15566 h 30122"/>
              <a:gd name="connsiteX1120" fmla="*/ 2739984 w 3170063"/>
              <a:gd name="connsiteY1120" fmla="*/ 17689 h 30122"/>
              <a:gd name="connsiteX1121" fmla="*/ 2741153 w 3170063"/>
              <a:gd name="connsiteY1121" fmla="*/ 19522 h 30122"/>
              <a:gd name="connsiteX1122" fmla="*/ 2744471 w 3170063"/>
              <a:gd name="connsiteY1122" fmla="*/ 18937 h 30122"/>
              <a:gd name="connsiteX1123" fmla="*/ 2746497 w 3170063"/>
              <a:gd name="connsiteY1123" fmla="*/ 21319 h 30122"/>
              <a:gd name="connsiteX1124" fmla="*/ 2756452 w 3170063"/>
              <a:gd name="connsiteY1124" fmla="*/ 22930 h 30122"/>
              <a:gd name="connsiteX1125" fmla="*/ 2762730 w 3170063"/>
              <a:gd name="connsiteY1125" fmla="*/ 21026 h 30122"/>
              <a:gd name="connsiteX1126" fmla="*/ 2763286 w 3170063"/>
              <a:gd name="connsiteY1126" fmla="*/ 21097 h 30122"/>
              <a:gd name="connsiteX1127" fmla="*/ 2766546 w 3170063"/>
              <a:gd name="connsiteY1127" fmla="*/ 21097 h 30122"/>
              <a:gd name="connsiteX1128" fmla="*/ 2770448 w 3170063"/>
              <a:gd name="connsiteY1128" fmla="*/ 25355 h 30122"/>
              <a:gd name="connsiteX1129" fmla="*/ 2775060 w 3170063"/>
              <a:gd name="connsiteY1129" fmla="*/ 21807 h 30122"/>
              <a:gd name="connsiteX1130" fmla="*/ 2774984 w 3170063"/>
              <a:gd name="connsiteY1130" fmla="*/ 21465 h 30122"/>
              <a:gd name="connsiteX1131" fmla="*/ 2779168 w 3170063"/>
              <a:gd name="connsiteY1131" fmla="*/ 21410 h 30122"/>
              <a:gd name="connsiteX1132" fmla="*/ 2779863 w 3170063"/>
              <a:gd name="connsiteY1132" fmla="*/ 19044 h 30122"/>
              <a:gd name="connsiteX1133" fmla="*/ 2780121 w 3170063"/>
              <a:gd name="connsiteY1133" fmla="*/ 20430 h 30122"/>
              <a:gd name="connsiteX1134" fmla="*/ 2784201 w 3170063"/>
              <a:gd name="connsiteY1134" fmla="*/ 20356 h 30122"/>
              <a:gd name="connsiteX1135" fmla="*/ 2785641 w 3170063"/>
              <a:gd name="connsiteY1135" fmla="*/ 19348 h 30122"/>
              <a:gd name="connsiteX1136" fmla="*/ 2785173 w 3170063"/>
              <a:gd name="connsiteY1136" fmla="*/ 21165 h 30122"/>
              <a:gd name="connsiteX1137" fmla="*/ 2787335 w 3170063"/>
              <a:gd name="connsiteY1137" fmla="*/ 29035 h 30122"/>
              <a:gd name="connsiteX1138" fmla="*/ 2789223 w 3170063"/>
              <a:gd name="connsiteY1138" fmla="*/ 29727 h 30122"/>
              <a:gd name="connsiteX1139" fmla="*/ 2754802 w 3170063"/>
              <a:gd name="connsiteY1139" fmla="*/ 29727 h 30122"/>
              <a:gd name="connsiteX1140" fmla="*/ 2754830 w 3170063"/>
              <a:gd name="connsiteY1140" fmla="*/ 26869 h 30122"/>
              <a:gd name="connsiteX1141" fmla="*/ 2750113 w 3170063"/>
              <a:gd name="connsiteY1141" fmla="*/ 23586 h 30122"/>
              <a:gd name="connsiteX1142" fmla="*/ 2745356 w 3170063"/>
              <a:gd name="connsiteY1142" fmla="*/ 24363 h 30122"/>
              <a:gd name="connsiteX1143" fmla="*/ 2745304 w 3170063"/>
              <a:gd name="connsiteY1143" fmla="*/ 29727 h 30122"/>
              <a:gd name="connsiteX1144" fmla="*/ 2704636 w 3170063"/>
              <a:gd name="connsiteY1144" fmla="*/ 29727 h 30122"/>
              <a:gd name="connsiteX1145" fmla="*/ 2702226 w 3170063"/>
              <a:gd name="connsiteY1145" fmla="*/ 26844 h 30122"/>
              <a:gd name="connsiteX1146" fmla="*/ 2697904 w 3170063"/>
              <a:gd name="connsiteY1146" fmla="*/ 28855 h 30122"/>
              <a:gd name="connsiteX1147" fmla="*/ 2694049 w 3170063"/>
              <a:gd name="connsiteY1147" fmla="*/ 27812 h 30122"/>
              <a:gd name="connsiteX1148" fmla="*/ 2692853 w 3170063"/>
              <a:gd name="connsiteY1148" fmla="*/ 29727 h 30122"/>
              <a:gd name="connsiteX1149" fmla="*/ 2685507 w 3170063"/>
              <a:gd name="connsiteY1149" fmla="*/ 29727 h 30122"/>
              <a:gd name="connsiteX1150" fmla="*/ 2693507 w 3170063"/>
              <a:gd name="connsiteY1150" fmla="*/ 24526 h 30122"/>
              <a:gd name="connsiteX1151" fmla="*/ 2689079 w 3170063"/>
              <a:gd name="connsiteY1151" fmla="*/ 19322 h 30122"/>
              <a:gd name="connsiteX1152" fmla="*/ 2685722 w 3170063"/>
              <a:gd name="connsiteY1152" fmla="*/ 18779 h 30122"/>
              <a:gd name="connsiteX1153" fmla="*/ 2685967 w 3170063"/>
              <a:gd name="connsiteY1153" fmla="*/ 18499 h 30122"/>
              <a:gd name="connsiteX1154" fmla="*/ 2684811 w 3170063"/>
              <a:gd name="connsiteY1154" fmla="*/ 16342 h 30122"/>
              <a:gd name="connsiteX1155" fmla="*/ 2681965 w 3170063"/>
              <a:gd name="connsiteY1155" fmla="*/ 16117 h 30122"/>
              <a:gd name="connsiteX1156" fmla="*/ 2680391 w 3170063"/>
              <a:gd name="connsiteY1156" fmla="*/ 17916 h 30122"/>
              <a:gd name="connsiteX1157" fmla="*/ 2679124 w 3170063"/>
              <a:gd name="connsiteY1157" fmla="*/ 17711 h 30122"/>
              <a:gd name="connsiteX1158" fmla="*/ 2669474 w 3170063"/>
              <a:gd name="connsiteY1158" fmla="*/ 20637 h 30122"/>
              <a:gd name="connsiteX1159" fmla="*/ 2665782 w 3170063"/>
              <a:gd name="connsiteY1159" fmla="*/ 26386 h 30122"/>
              <a:gd name="connsiteX1160" fmla="*/ 2672834 w 3170063"/>
              <a:gd name="connsiteY1160" fmla="*/ 29727 h 30122"/>
              <a:gd name="connsiteX1161" fmla="*/ 2661399 w 3170063"/>
              <a:gd name="connsiteY1161" fmla="*/ 29727 h 30122"/>
              <a:gd name="connsiteX1162" fmla="*/ 2657599 w 3170063"/>
              <a:gd name="connsiteY1162" fmla="*/ 28320 h 30122"/>
              <a:gd name="connsiteX1163" fmla="*/ 2653725 w 3170063"/>
              <a:gd name="connsiteY1163" fmla="*/ 29727 h 30122"/>
              <a:gd name="connsiteX1164" fmla="*/ 2638002 w 3170063"/>
              <a:gd name="connsiteY1164" fmla="*/ 29727 h 30122"/>
              <a:gd name="connsiteX1165" fmla="*/ 2638079 w 3170063"/>
              <a:gd name="connsiteY1165" fmla="*/ 24745 h 30122"/>
              <a:gd name="connsiteX1166" fmla="*/ 2633045 w 3170063"/>
              <a:gd name="connsiteY1166" fmla="*/ 23879 h 30122"/>
              <a:gd name="connsiteX1167" fmla="*/ 2627942 w 3170063"/>
              <a:gd name="connsiteY1167" fmla="*/ 25503 h 30122"/>
              <a:gd name="connsiteX1168" fmla="*/ 2628010 w 3170063"/>
              <a:gd name="connsiteY1168" fmla="*/ 29727 h 30122"/>
              <a:gd name="connsiteX1169" fmla="*/ 2623715 w 3170063"/>
              <a:gd name="connsiteY1169" fmla="*/ 29727 h 30122"/>
              <a:gd name="connsiteX1170" fmla="*/ 2624823 w 3170063"/>
              <a:gd name="connsiteY1170" fmla="*/ 28151 h 30122"/>
              <a:gd name="connsiteX1171" fmla="*/ 2618442 w 3170063"/>
              <a:gd name="connsiteY1171" fmla="*/ 20713 h 30122"/>
              <a:gd name="connsiteX1172" fmla="*/ 2612806 w 3170063"/>
              <a:gd name="connsiteY1172" fmla="*/ 28729 h 30122"/>
              <a:gd name="connsiteX1173" fmla="*/ 2613662 w 3170063"/>
              <a:gd name="connsiteY1173" fmla="*/ 29727 h 30122"/>
              <a:gd name="connsiteX1174" fmla="*/ 2494357 w 3170063"/>
              <a:gd name="connsiteY1174" fmla="*/ 29727 h 30122"/>
              <a:gd name="connsiteX1175" fmla="*/ 2493453 w 3170063"/>
              <a:gd name="connsiteY1175" fmla="*/ 29352 h 30122"/>
              <a:gd name="connsiteX1176" fmla="*/ 2493003 w 3170063"/>
              <a:gd name="connsiteY1176" fmla="*/ 29727 h 30122"/>
              <a:gd name="connsiteX1177" fmla="*/ 2479548 w 3170063"/>
              <a:gd name="connsiteY1177" fmla="*/ 29727 h 30122"/>
              <a:gd name="connsiteX1178" fmla="*/ 2480629 w 3170063"/>
              <a:gd name="connsiteY1178" fmla="*/ 28326 h 30122"/>
              <a:gd name="connsiteX1179" fmla="*/ 2482652 w 3170063"/>
              <a:gd name="connsiteY1179" fmla="*/ 25762 h 30122"/>
              <a:gd name="connsiteX1180" fmla="*/ 2486203 w 3170063"/>
              <a:gd name="connsiteY1180" fmla="*/ 26122 h 30122"/>
              <a:gd name="connsiteX1181" fmla="*/ 2485643 w 3170063"/>
              <a:gd name="connsiteY1181" fmla="*/ 26203 h 30122"/>
              <a:gd name="connsiteX1182" fmla="*/ 2486050 w 3170063"/>
              <a:gd name="connsiteY1182" fmla="*/ 28993 h 30122"/>
              <a:gd name="connsiteX1183" fmla="*/ 2488839 w 3170063"/>
              <a:gd name="connsiteY1183" fmla="*/ 28586 h 30122"/>
              <a:gd name="connsiteX1184" fmla="*/ 2489213 w 3170063"/>
              <a:gd name="connsiteY1184" fmla="*/ 27106 h 30122"/>
              <a:gd name="connsiteX1185" fmla="*/ 2488707 w 3170063"/>
              <a:gd name="connsiteY1185" fmla="*/ 26256 h 30122"/>
              <a:gd name="connsiteX1186" fmla="*/ 2491448 w 3170063"/>
              <a:gd name="connsiteY1186" fmla="*/ 26298 h 30122"/>
              <a:gd name="connsiteX1187" fmla="*/ 2492124 w 3170063"/>
              <a:gd name="connsiteY1187" fmla="*/ 22366 h 30122"/>
              <a:gd name="connsiteX1188" fmla="*/ 2490856 w 3170063"/>
              <a:gd name="connsiteY1188" fmla="*/ 18382 h 30122"/>
              <a:gd name="connsiteX1189" fmla="*/ 2487734 w 3170063"/>
              <a:gd name="connsiteY1189" fmla="*/ 18218 h 30122"/>
              <a:gd name="connsiteX1190" fmla="*/ 2487655 w 3170063"/>
              <a:gd name="connsiteY1190" fmla="*/ 18223 h 30122"/>
              <a:gd name="connsiteX1191" fmla="*/ 2488917 w 3170063"/>
              <a:gd name="connsiteY1191" fmla="*/ 17052 h 30122"/>
              <a:gd name="connsiteX1192" fmla="*/ 2488387 w 3170063"/>
              <a:gd name="connsiteY1192" fmla="*/ 15622 h 30122"/>
              <a:gd name="connsiteX1193" fmla="*/ 2487000 w 3170063"/>
              <a:gd name="connsiteY1193" fmla="*/ 14986 h 30122"/>
              <a:gd name="connsiteX1194" fmla="*/ 2484934 w 3170063"/>
              <a:gd name="connsiteY1194" fmla="*/ 16904 h 30122"/>
              <a:gd name="connsiteX1195" fmla="*/ 2486256 w 3170063"/>
              <a:gd name="connsiteY1195" fmla="*/ 18328 h 30122"/>
              <a:gd name="connsiteX1196" fmla="*/ 2484097 w 3170063"/>
              <a:gd name="connsiteY1196" fmla="*/ 18490 h 30122"/>
              <a:gd name="connsiteX1197" fmla="*/ 2481625 w 3170063"/>
              <a:gd name="connsiteY1197" fmla="*/ 16013 h 30122"/>
              <a:gd name="connsiteX1198" fmla="*/ 2480134 w 3170063"/>
              <a:gd name="connsiteY1198" fmla="*/ 14714 h 30122"/>
              <a:gd name="connsiteX1199" fmla="*/ 2482321 w 3170063"/>
              <a:gd name="connsiteY1199" fmla="*/ 12999 h 30122"/>
              <a:gd name="connsiteX1200" fmla="*/ 2478325 w 3170063"/>
              <a:gd name="connsiteY1200" fmla="*/ 10774 h 30122"/>
              <a:gd name="connsiteX1201" fmla="*/ 2474727 w 3170063"/>
              <a:gd name="connsiteY1201" fmla="*/ 13597 h 30122"/>
              <a:gd name="connsiteX1202" fmla="*/ 2477396 w 3170063"/>
              <a:gd name="connsiteY1202" fmla="*/ 15084 h 30122"/>
              <a:gd name="connsiteX1203" fmla="*/ 2476538 w 3170063"/>
              <a:gd name="connsiteY1203" fmla="*/ 15522 h 30122"/>
              <a:gd name="connsiteX1204" fmla="*/ 2474540 w 3170063"/>
              <a:gd name="connsiteY1204" fmla="*/ 18408 h 30122"/>
              <a:gd name="connsiteX1205" fmla="*/ 2476655 w 3170063"/>
              <a:gd name="connsiteY1205" fmla="*/ 25414 h 30122"/>
              <a:gd name="connsiteX1206" fmla="*/ 2475331 w 3170063"/>
              <a:gd name="connsiteY1206" fmla="*/ 26733 h 30122"/>
              <a:gd name="connsiteX1207" fmla="*/ 2474877 w 3170063"/>
              <a:gd name="connsiteY1207" fmla="*/ 24538 h 30122"/>
              <a:gd name="connsiteX1208" fmla="*/ 2470654 w 3170063"/>
              <a:gd name="connsiteY1208" fmla="*/ 24163 h 30122"/>
              <a:gd name="connsiteX1209" fmla="*/ 2468006 w 3170063"/>
              <a:gd name="connsiteY1209" fmla="*/ 21096 h 30122"/>
              <a:gd name="connsiteX1210" fmla="*/ 2464696 w 3170063"/>
              <a:gd name="connsiteY1210" fmla="*/ 23489 h 30122"/>
              <a:gd name="connsiteX1211" fmla="*/ 2465560 w 3170063"/>
              <a:gd name="connsiteY1211" fmla="*/ 27997 h 30122"/>
              <a:gd name="connsiteX1212" fmla="*/ 2464438 w 3170063"/>
              <a:gd name="connsiteY1212" fmla="*/ 28902 h 30122"/>
              <a:gd name="connsiteX1213" fmla="*/ 2462754 w 3170063"/>
              <a:gd name="connsiteY1213" fmla="*/ 26616 h 30122"/>
              <a:gd name="connsiteX1214" fmla="*/ 2454779 w 3170063"/>
              <a:gd name="connsiteY1214" fmla="*/ 25383 h 30122"/>
              <a:gd name="connsiteX1215" fmla="*/ 2452666 w 3170063"/>
              <a:gd name="connsiteY1215" fmla="*/ 29727 h 30122"/>
              <a:gd name="connsiteX1216" fmla="*/ 2393369 w 3170063"/>
              <a:gd name="connsiteY1216" fmla="*/ 29727 h 30122"/>
              <a:gd name="connsiteX1217" fmla="*/ 2397086 w 3170063"/>
              <a:gd name="connsiteY1217" fmla="*/ 18591 h 30122"/>
              <a:gd name="connsiteX1218" fmla="*/ 2393534 w 3170063"/>
              <a:gd name="connsiteY1218" fmla="*/ 11244 h 30122"/>
              <a:gd name="connsiteX1219" fmla="*/ 2387853 w 3170063"/>
              <a:gd name="connsiteY1219" fmla="*/ 10273 h 30122"/>
              <a:gd name="connsiteX1220" fmla="*/ 2386680 w 3170063"/>
              <a:gd name="connsiteY1220" fmla="*/ 11837 h 30122"/>
              <a:gd name="connsiteX1221" fmla="*/ 2382938 w 3170063"/>
              <a:gd name="connsiteY1221" fmla="*/ 12597 h 30122"/>
              <a:gd name="connsiteX1222" fmla="*/ 2378550 w 3170063"/>
              <a:gd name="connsiteY1222" fmla="*/ 17057 h 30122"/>
              <a:gd name="connsiteX1223" fmla="*/ 2376651 w 3170063"/>
              <a:gd name="connsiteY1223" fmla="*/ 21783 h 30122"/>
              <a:gd name="connsiteX1224" fmla="*/ 2374315 w 3170063"/>
              <a:gd name="connsiteY1224" fmla="*/ 18885 h 30122"/>
              <a:gd name="connsiteX1225" fmla="*/ 2372586 w 3170063"/>
              <a:gd name="connsiteY1225" fmla="*/ 19227 h 30122"/>
              <a:gd name="connsiteX1226" fmla="*/ 2372578 w 3170063"/>
              <a:gd name="connsiteY1226" fmla="*/ 18374 h 30122"/>
              <a:gd name="connsiteX1227" fmla="*/ 2364143 w 3170063"/>
              <a:gd name="connsiteY1227" fmla="*/ 9247 h 30122"/>
              <a:gd name="connsiteX1228" fmla="*/ 2360721 w 3170063"/>
              <a:gd name="connsiteY1228" fmla="*/ 13340 h 30122"/>
              <a:gd name="connsiteX1229" fmla="*/ 2360758 w 3170063"/>
              <a:gd name="connsiteY1229" fmla="*/ 17353 h 30122"/>
              <a:gd name="connsiteX1230" fmla="*/ 2350959 w 3170063"/>
              <a:gd name="connsiteY1230" fmla="*/ 17566 h 30122"/>
              <a:gd name="connsiteX1231" fmla="*/ 2341999 w 3170063"/>
              <a:gd name="connsiteY1231" fmla="*/ 22192 h 30122"/>
              <a:gd name="connsiteX1232" fmla="*/ 2339410 w 3170063"/>
              <a:gd name="connsiteY1232" fmla="*/ 28515 h 30122"/>
              <a:gd name="connsiteX1233" fmla="*/ 2340898 w 3170063"/>
              <a:gd name="connsiteY1233" fmla="*/ 29727 h 30122"/>
              <a:gd name="connsiteX1234" fmla="*/ 2322435 w 3170063"/>
              <a:gd name="connsiteY1234" fmla="*/ 29727 h 30122"/>
              <a:gd name="connsiteX1235" fmla="*/ 2320612 w 3170063"/>
              <a:gd name="connsiteY1235" fmla="*/ 28720 h 30122"/>
              <a:gd name="connsiteX1236" fmla="*/ 2320661 w 3170063"/>
              <a:gd name="connsiteY1236" fmla="*/ 25340 h 30122"/>
              <a:gd name="connsiteX1237" fmla="*/ 2323752 w 3170063"/>
              <a:gd name="connsiteY1237" fmla="*/ 24638 h 30122"/>
              <a:gd name="connsiteX1238" fmla="*/ 2324139 w 3170063"/>
              <a:gd name="connsiteY1238" fmla="*/ 24296 h 30122"/>
              <a:gd name="connsiteX1239" fmla="*/ 2324396 w 3170063"/>
              <a:gd name="connsiteY1239" fmla="*/ 24413 h 30122"/>
              <a:gd name="connsiteX1240" fmla="*/ 2328402 w 3170063"/>
              <a:gd name="connsiteY1240" fmla="*/ 23787 h 30122"/>
              <a:gd name="connsiteX1241" fmla="*/ 2330749 w 3170063"/>
              <a:gd name="connsiteY1241" fmla="*/ 19396 h 30122"/>
              <a:gd name="connsiteX1242" fmla="*/ 2333010 w 3170063"/>
              <a:gd name="connsiteY1242" fmla="*/ 18925 h 30122"/>
              <a:gd name="connsiteX1243" fmla="*/ 2332070 w 3170063"/>
              <a:gd name="connsiteY1243" fmla="*/ 15974 h 30122"/>
              <a:gd name="connsiteX1244" fmla="*/ 2330812 w 3170063"/>
              <a:gd name="connsiteY1244" fmla="*/ 14655 h 30122"/>
              <a:gd name="connsiteX1245" fmla="*/ 2329188 w 3170063"/>
              <a:gd name="connsiteY1245" fmla="*/ 14145 h 30122"/>
              <a:gd name="connsiteX1246" fmla="*/ 2325861 w 3170063"/>
              <a:gd name="connsiteY1246" fmla="*/ 17151 h 30122"/>
              <a:gd name="connsiteX1247" fmla="*/ 2325646 w 3170063"/>
              <a:gd name="connsiteY1247" fmla="*/ 16544 h 30122"/>
              <a:gd name="connsiteX1248" fmla="*/ 2327580 w 3170063"/>
              <a:gd name="connsiteY1248" fmla="*/ 14649 h 30122"/>
              <a:gd name="connsiteX1249" fmla="*/ 2323760 w 3170063"/>
              <a:gd name="connsiteY1249" fmla="*/ 13075 h 30122"/>
              <a:gd name="connsiteX1250" fmla="*/ 2320166 w 3170063"/>
              <a:gd name="connsiteY1250" fmla="*/ 13519 h 30122"/>
              <a:gd name="connsiteX1251" fmla="*/ 2320226 w 3170063"/>
              <a:gd name="connsiteY1251" fmla="*/ 12672 h 30122"/>
              <a:gd name="connsiteX1252" fmla="*/ 2319370 w 3170063"/>
              <a:gd name="connsiteY1252" fmla="*/ 10904 h 30122"/>
              <a:gd name="connsiteX1253" fmla="*/ 2320650 w 3170063"/>
              <a:gd name="connsiteY1253" fmla="*/ 10153 h 30122"/>
              <a:gd name="connsiteX1254" fmla="*/ 2324647 w 3170063"/>
              <a:gd name="connsiteY1254" fmla="*/ 4182 h 30122"/>
              <a:gd name="connsiteX1255" fmla="*/ 2277198 w 3170063"/>
              <a:gd name="connsiteY1255" fmla="*/ 1087 h 30122"/>
              <a:gd name="connsiteX1256" fmla="*/ 2277262 w 3170063"/>
              <a:gd name="connsiteY1256" fmla="*/ 1087 h 30122"/>
              <a:gd name="connsiteX1257" fmla="*/ 2277214 w 3170063"/>
              <a:gd name="connsiteY1257" fmla="*/ 1161 h 30122"/>
              <a:gd name="connsiteX1258" fmla="*/ 2021704 w 3170063"/>
              <a:gd name="connsiteY1258" fmla="*/ 1087 h 30122"/>
              <a:gd name="connsiteX1259" fmla="*/ 2048388 w 3170063"/>
              <a:gd name="connsiteY1259" fmla="*/ 1087 h 30122"/>
              <a:gd name="connsiteX1260" fmla="*/ 2057502 w 3170063"/>
              <a:gd name="connsiteY1260" fmla="*/ 9308 h 30122"/>
              <a:gd name="connsiteX1261" fmla="*/ 2071316 w 3170063"/>
              <a:gd name="connsiteY1261" fmla="*/ 13268 h 30122"/>
              <a:gd name="connsiteX1262" fmla="*/ 2080181 w 3170063"/>
              <a:gd name="connsiteY1262" fmla="*/ 9242 h 30122"/>
              <a:gd name="connsiteX1263" fmla="*/ 2079501 w 3170063"/>
              <a:gd name="connsiteY1263" fmla="*/ 4101 h 30122"/>
              <a:gd name="connsiteX1264" fmla="*/ 2080874 w 3170063"/>
              <a:gd name="connsiteY1264" fmla="*/ 7033 h 30122"/>
              <a:gd name="connsiteX1265" fmla="*/ 2086542 w 3170063"/>
              <a:gd name="connsiteY1265" fmla="*/ 8075 h 30122"/>
              <a:gd name="connsiteX1266" fmla="*/ 2087734 w 3170063"/>
              <a:gd name="connsiteY1266" fmla="*/ 6526 h 30122"/>
              <a:gd name="connsiteX1267" fmla="*/ 2091486 w 3170063"/>
              <a:gd name="connsiteY1267" fmla="*/ 5815 h 30122"/>
              <a:gd name="connsiteX1268" fmla="*/ 2095930 w 3170063"/>
              <a:gd name="connsiteY1268" fmla="*/ 1412 h 30122"/>
              <a:gd name="connsiteX1269" fmla="*/ 2096066 w 3170063"/>
              <a:gd name="connsiteY1269" fmla="*/ 1087 h 30122"/>
              <a:gd name="connsiteX1270" fmla="*/ 2101654 w 3170063"/>
              <a:gd name="connsiteY1270" fmla="*/ 1087 h 30122"/>
              <a:gd name="connsiteX1271" fmla="*/ 2101709 w 3170063"/>
              <a:gd name="connsiteY1271" fmla="*/ 3606 h 30122"/>
              <a:gd name="connsiteX1272" fmla="*/ 2105322 w 3170063"/>
              <a:gd name="connsiteY1272" fmla="*/ 10604 h 30122"/>
              <a:gd name="connsiteX1273" fmla="*/ 2109559 w 3170063"/>
              <a:gd name="connsiteY1273" fmla="*/ 12340 h 30122"/>
              <a:gd name="connsiteX1274" fmla="*/ 2107194 w 3170063"/>
              <a:gd name="connsiteY1274" fmla="*/ 15884 h 30122"/>
              <a:gd name="connsiteX1275" fmla="*/ 2110106 w 3170063"/>
              <a:gd name="connsiteY1275" fmla="*/ 19227 h 30122"/>
              <a:gd name="connsiteX1276" fmla="*/ 2115732 w 3170063"/>
              <a:gd name="connsiteY1276" fmla="*/ 18504 h 30122"/>
              <a:gd name="connsiteX1277" fmla="*/ 2122286 w 3170063"/>
              <a:gd name="connsiteY1277" fmla="*/ 8688 h 30122"/>
              <a:gd name="connsiteX1278" fmla="*/ 2119374 w 3170063"/>
              <a:gd name="connsiteY1278" fmla="*/ 5345 h 30122"/>
              <a:gd name="connsiteX1279" fmla="*/ 2113747 w 3170063"/>
              <a:gd name="connsiteY1279" fmla="*/ 6067 h 30122"/>
              <a:gd name="connsiteX1280" fmla="*/ 2113581 w 3170063"/>
              <a:gd name="connsiteY1280" fmla="*/ 6317 h 30122"/>
              <a:gd name="connsiteX1281" fmla="*/ 2113472 w 3170063"/>
              <a:gd name="connsiteY1281" fmla="*/ 1344 h 30122"/>
              <a:gd name="connsiteX1282" fmla="*/ 2123525 w 3170063"/>
              <a:gd name="connsiteY1282" fmla="*/ 1251 h 30122"/>
              <a:gd name="connsiteX1283" fmla="*/ 2123853 w 3170063"/>
              <a:gd name="connsiteY1283" fmla="*/ 1087 h 30122"/>
              <a:gd name="connsiteX1284" fmla="*/ 2128973 w 3170063"/>
              <a:gd name="connsiteY1284" fmla="*/ 1087 h 30122"/>
              <a:gd name="connsiteX1285" fmla="*/ 2128612 w 3170063"/>
              <a:gd name="connsiteY1285" fmla="*/ 1551 h 30122"/>
              <a:gd name="connsiteX1286" fmla="*/ 2130105 w 3170063"/>
              <a:gd name="connsiteY1286" fmla="*/ 3608 h 30122"/>
              <a:gd name="connsiteX1287" fmla="*/ 2128039 w 3170063"/>
              <a:gd name="connsiteY1287" fmla="*/ 6682 h 30122"/>
              <a:gd name="connsiteX1288" fmla="*/ 2127727 w 3170063"/>
              <a:gd name="connsiteY1288" fmla="*/ 10061 h 30122"/>
              <a:gd name="connsiteX1289" fmla="*/ 2130967 w 3170063"/>
              <a:gd name="connsiteY1289" fmla="*/ 11727 h 30122"/>
              <a:gd name="connsiteX1290" fmla="*/ 2130891 w 3170063"/>
              <a:gd name="connsiteY1290" fmla="*/ 13625 h 30122"/>
              <a:gd name="connsiteX1291" fmla="*/ 2133599 w 3170063"/>
              <a:gd name="connsiteY1291" fmla="*/ 12591 h 30122"/>
              <a:gd name="connsiteX1292" fmla="*/ 2135762 w 3170063"/>
              <a:gd name="connsiteY1292" fmla="*/ 9983 h 30122"/>
              <a:gd name="connsiteX1293" fmla="*/ 2134350 w 3170063"/>
              <a:gd name="connsiteY1293" fmla="*/ 7995 h 30122"/>
              <a:gd name="connsiteX1294" fmla="*/ 2137462 w 3170063"/>
              <a:gd name="connsiteY1294" fmla="*/ 3346 h 30122"/>
              <a:gd name="connsiteX1295" fmla="*/ 2137895 w 3170063"/>
              <a:gd name="connsiteY1295" fmla="*/ 1087 h 30122"/>
              <a:gd name="connsiteX1296" fmla="*/ 2141784 w 3170063"/>
              <a:gd name="connsiteY1296" fmla="*/ 1087 h 30122"/>
              <a:gd name="connsiteX1297" fmla="*/ 2142393 w 3170063"/>
              <a:gd name="connsiteY1297" fmla="*/ 3084 h 30122"/>
              <a:gd name="connsiteX1298" fmla="*/ 2143633 w 3170063"/>
              <a:gd name="connsiteY1298" fmla="*/ 4417 h 30122"/>
              <a:gd name="connsiteX1299" fmla="*/ 2145251 w 3170063"/>
              <a:gd name="connsiteY1299" fmla="*/ 4950 h 30122"/>
              <a:gd name="connsiteX1300" fmla="*/ 2149160 w 3170063"/>
              <a:gd name="connsiteY1300" fmla="*/ 1506 h 30122"/>
              <a:gd name="connsiteX1301" fmla="*/ 2151894 w 3170063"/>
              <a:gd name="connsiteY1301" fmla="*/ 1087 h 30122"/>
              <a:gd name="connsiteX1302" fmla="*/ 2154643 w 3170063"/>
              <a:gd name="connsiteY1302" fmla="*/ 1087 h 30122"/>
              <a:gd name="connsiteX1303" fmla="*/ 2154194 w 3170063"/>
              <a:gd name="connsiteY1303" fmla="*/ 6535 h 30122"/>
              <a:gd name="connsiteX1304" fmla="*/ 2155027 w 3170063"/>
              <a:gd name="connsiteY1304" fmla="*/ 8314 h 30122"/>
              <a:gd name="connsiteX1305" fmla="*/ 2153738 w 3170063"/>
              <a:gd name="connsiteY1305" fmla="*/ 9048 h 30122"/>
              <a:gd name="connsiteX1306" fmla="*/ 2149664 w 3170063"/>
              <a:gd name="connsiteY1306" fmla="*/ 14970 h 30122"/>
              <a:gd name="connsiteX1307" fmla="*/ 2150150 w 3170063"/>
              <a:gd name="connsiteY1307" fmla="*/ 19786 h 30122"/>
              <a:gd name="connsiteX1308" fmla="*/ 2161152 w 3170063"/>
              <a:gd name="connsiteY1308" fmla="*/ 17119 h 30122"/>
              <a:gd name="connsiteX1309" fmla="*/ 2162708 w 3170063"/>
              <a:gd name="connsiteY1309" fmla="*/ 14857 h 30122"/>
              <a:gd name="connsiteX1310" fmla="*/ 2163321 w 3170063"/>
              <a:gd name="connsiteY1310" fmla="*/ 14969 h 30122"/>
              <a:gd name="connsiteX1311" fmla="*/ 2167879 w 3170063"/>
              <a:gd name="connsiteY1311" fmla="*/ 9051 h 30122"/>
              <a:gd name="connsiteX1312" fmla="*/ 2168536 w 3170063"/>
              <a:gd name="connsiteY1312" fmla="*/ 1087 h 30122"/>
              <a:gd name="connsiteX1313" fmla="*/ 2180309 w 3170063"/>
              <a:gd name="connsiteY1313" fmla="*/ 1087 h 30122"/>
              <a:gd name="connsiteX1314" fmla="*/ 2181174 w 3170063"/>
              <a:gd name="connsiteY1314" fmla="*/ 3438 h 30122"/>
              <a:gd name="connsiteX1315" fmla="*/ 2181174 w 3170063"/>
              <a:gd name="connsiteY1315" fmla="*/ 3459 h 30122"/>
              <a:gd name="connsiteX1316" fmla="*/ 2181199 w 3170063"/>
              <a:gd name="connsiteY1316" fmla="*/ 3507 h 30122"/>
              <a:gd name="connsiteX1317" fmla="*/ 2181327 w 3170063"/>
              <a:gd name="connsiteY1317" fmla="*/ 3856 h 30122"/>
              <a:gd name="connsiteX1318" fmla="*/ 2181420 w 3170063"/>
              <a:gd name="connsiteY1318" fmla="*/ 3935 h 30122"/>
              <a:gd name="connsiteX1319" fmla="*/ 2184787 w 3170063"/>
              <a:gd name="connsiteY1319" fmla="*/ 10456 h 30122"/>
              <a:gd name="connsiteX1320" fmla="*/ 2189724 w 3170063"/>
              <a:gd name="connsiteY1320" fmla="*/ 12478 h 30122"/>
              <a:gd name="connsiteX1321" fmla="*/ 2193094 w 3170063"/>
              <a:gd name="connsiteY1321" fmla="*/ 8342 h 30122"/>
              <a:gd name="connsiteX1322" fmla="*/ 2192982 w 3170063"/>
              <a:gd name="connsiteY1322" fmla="*/ 3225 h 30122"/>
              <a:gd name="connsiteX1323" fmla="*/ 2193190 w 3170063"/>
              <a:gd name="connsiteY1323" fmla="*/ 2716 h 30122"/>
              <a:gd name="connsiteX1324" fmla="*/ 2194448 w 3170063"/>
              <a:gd name="connsiteY1324" fmla="*/ 2571 h 30122"/>
              <a:gd name="connsiteX1325" fmla="*/ 2197161 w 3170063"/>
              <a:gd name="connsiteY1325" fmla="*/ 4183 h 30122"/>
              <a:gd name="connsiteX1326" fmla="*/ 2198371 w 3170063"/>
              <a:gd name="connsiteY1326" fmla="*/ 2147 h 30122"/>
              <a:gd name="connsiteX1327" fmla="*/ 2199683 w 3170063"/>
              <a:gd name="connsiteY1327" fmla="*/ 2008 h 30122"/>
              <a:gd name="connsiteX1328" fmla="*/ 2207054 w 3170063"/>
              <a:gd name="connsiteY1328" fmla="*/ 10553 h 30122"/>
              <a:gd name="connsiteX1329" fmla="*/ 2207646 w 3170063"/>
              <a:gd name="connsiteY1329" fmla="*/ 10146 h 30122"/>
              <a:gd name="connsiteX1330" fmla="*/ 2210433 w 3170063"/>
              <a:gd name="connsiteY1330" fmla="*/ 11579 h 30122"/>
              <a:gd name="connsiteX1331" fmla="*/ 2210357 w 3170063"/>
              <a:gd name="connsiteY1331" fmla="*/ 13477 h 30122"/>
              <a:gd name="connsiteX1332" fmla="*/ 2213066 w 3170063"/>
              <a:gd name="connsiteY1332" fmla="*/ 12443 h 30122"/>
              <a:gd name="connsiteX1333" fmla="*/ 2215228 w 3170063"/>
              <a:gd name="connsiteY1333" fmla="*/ 9835 h 30122"/>
              <a:gd name="connsiteX1334" fmla="*/ 2213072 w 3170063"/>
              <a:gd name="connsiteY1334" fmla="*/ 6800 h 30122"/>
              <a:gd name="connsiteX1335" fmla="*/ 2213318 w 3170063"/>
              <a:gd name="connsiteY1335" fmla="*/ 3806 h 30122"/>
              <a:gd name="connsiteX1336" fmla="*/ 2213783 w 3170063"/>
              <a:gd name="connsiteY1336" fmla="*/ 2934 h 30122"/>
              <a:gd name="connsiteX1337" fmla="*/ 2211925 w 3170063"/>
              <a:gd name="connsiteY1337" fmla="*/ 1087 h 30122"/>
              <a:gd name="connsiteX1338" fmla="*/ 2226433 w 3170063"/>
              <a:gd name="connsiteY1338" fmla="*/ 1087 h 30122"/>
              <a:gd name="connsiteX1339" fmla="*/ 2234480 w 3170063"/>
              <a:gd name="connsiteY1339" fmla="*/ 1216 h 30122"/>
              <a:gd name="connsiteX1340" fmla="*/ 2234429 w 3170063"/>
              <a:gd name="connsiteY1340" fmla="*/ 1087 h 30122"/>
              <a:gd name="connsiteX1341" fmla="*/ 2263304 w 3170063"/>
              <a:gd name="connsiteY1341" fmla="*/ 1087 h 30122"/>
              <a:gd name="connsiteX1342" fmla="*/ 2263054 w 3170063"/>
              <a:gd name="connsiteY1342" fmla="*/ 2088 h 30122"/>
              <a:gd name="connsiteX1343" fmla="*/ 2263919 w 3170063"/>
              <a:gd name="connsiteY1343" fmla="*/ 5725 h 30122"/>
              <a:gd name="connsiteX1344" fmla="*/ 2269950 w 3170063"/>
              <a:gd name="connsiteY1344" fmla="*/ 6079 h 30122"/>
              <a:gd name="connsiteX1345" fmla="*/ 2273852 w 3170063"/>
              <a:gd name="connsiteY1345" fmla="*/ 10336 h 30122"/>
              <a:gd name="connsiteX1346" fmla="*/ 2277929 w 3170063"/>
              <a:gd name="connsiteY1346" fmla="*/ 7201 h 30122"/>
              <a:gd name="connsiteX1347" fmla="*/ 2278197 w 3170063"/>
              <a:gd name="connsiteY1347" fmla="*/ 7502 h 30122"/>
              <a:gd name="connsiteX1348" fmla="*/ 2283814 w 3170063"/>
              <a:gd name="connsiteY1348" fmla="*/ 6708 h 30122"/>
              <a:gd name="connsiteX1349" fmla="*/ 2287465 w 3170063"/>
              <a:gd name="connsiteY1349" fmla="*/ 1087 h 30122"/>
              <a:gd name="connsiteX1350" fmla="*/ 2303729 w 3170063"/>
              <a:gd name="connsiteY1350" fmla="*/ 1087 h 30122"/>
              <a:gd name="connsiteX1351" fmla="*/ 2303130 w 3170063"/>
              <a:gd name="connsiteY1351" fmla="*/ 2747 h 30122"/>
              <a:gd name="connsiteX1352" fmla="*/ 2302216 w 3170063"/>
              <a:gd name="connsiteY1352" fmla="*/ 2253 h 30122"/>
              <a:gd name="connsiteX1353" fmla="*/ 2299188 w 3170063"/>
              <a:gd name="connsiteY1353" fmla="*/ 2309 h 30122"/>
              <a:gd name="connsiteX1354" fmla="*/ 2298389 w 3170063"/>
              <a:gd name="connsiteY1354" fmla="*/ 5540 h 30122"/>
              <a:gd name="connsiteX1355" fmla="*/ 2296134 w 3170063"/>
              <a:gd name="connsiteY1355" fmla="*/ 7179 h 30122"/>
              <a:gd name="connsiteX1356" fmla="*/ 2297110 w 3170063"/>
              <a:gd name="connsiteY1356" fmla="*/ 9986 h 30122"/>
              <a:gd name="connsiteX1357" fmla="*/ 2301455 w 3170063"/>
              <a:gd name="connsiteY1357" fmla="*/ 9466 h 30122"/>
              <a:gd name="connsiteX1358" fmla="*/ 2303926 w 3170063"/>
              <a:gd name="connsiteY1358" fmla="*/ 7707 h 30122"/>
              <a:gd name="connsiteX1359" fmla="*/ 2303606 w 3170063"/>
              <a:gd name="connsiteY1359" fmla="*/ 6370 h 30122"/>
              <a:gd name="connsiteX1360" fmla="*/ 2303950 w 3170063"/>
              <a:gd name="connsiteY1360" fmla="*/ 7189 h 30122"/>
              <a:gd name="connsiteX1361" fmla="*/ 2310750 w 3170063"/>
              <a:gd name="connsiteY1361" fmla="*/ 4559 h 30122"/>
              <a:gd name="connsiteX1362" fmla="*/ 2310850 w 3170063"/>
              <a:gd name="connsiteY1362" fmla="*/ 1087 h 30122"/>
              <a:gd name="connsiteX1363" fmla="*/ 2314994 w 3170063"/>
              <a:gd name="connsiteY1363" fmla="*/ 1087 h 30122"/>
              <a:gd name="connsiteX1364" fmla="*/ 2313134 w 3170063"/>
              <a:gd name="connsiteY1364" fmla="*/ 2178 h 30122"/>
              <a:gd name="connsiteX1365" fmla="*/ 2311606 w 3170063"/>
              <a:gd name="connsiteY1365" fmla="*/ 4459 h 30122"/>
              <a:gd name="connsiteX1366" fmla="*/ 2310992 w 3170063"/>
              <a:gd name="connsiteY1366" fmla="*/ 4354 h 30122"/>
              <a:gd name="connsiteX1367" fmla="*/ 2305853 w 3170063"/>
              <a:gd name="connsiteY1367" fmla="*/ 19750 h 30122"/>
              <a:gd name="connsiteX1368" fmla="*/ 2306908 w 3170063"/>
              <a:gd name="connsiteY1368" fmla="*/ 21932 h 30122"/>
              <a:gd name="connsiteX1369" fmla="*/ 2305851 w 3170063"/>
              <a:gd name="connsiteY1369" fmla="*/ 22882 h 30122"/>
              <a:gd name="connsiteX1370" fmla="*/ 2303218 w 3170063"/>
              <a:gd name="connsiteY1370" fmla="*/ 29410 h 30122"/>
              <a:gd name="connsiteX1371" fmla="*/ 2303324 w 3170063"/>
              <a:gd name="connsiteY1371" fmla="*/ 29727 h 30122"/>
              <a:gd name="connsiteX1372" fmla="*/ 2286072 w 3170063"/>
              <a:gd name="connsiteY1372" fmla="*/ 29727 h 30122"/>
              <a:gd name="connsiteX1373" fmla="*/ 2285839 w 3170063"/>
              <a:gd name="connsiteY1373" fmla="*/ 27813 h 30122"/>
              <a:gd name="connsiteX1374" fmla="*/ 2289767 w 3170063"/>
              <a:gd name="connsiteY1374" fmla="*/ 29481 h 30122"/>
              <a:gd name="connsiteX1375" fmla="*/ 2293189 w 3170063"/>
              <a:gd name="connsiteY1375" fmla="*/ 25388 h 30122"/>
              <a:gd name="connsiteX1376" fmla="*/ 2293131 w 3170063"/>
              <a:gd name="connsiteY1376" fmla="*/ 19111 h 30122"/>
              <a:gd name="connsiteX1377" fmla="*/ 2294454 w 3170063"/>
              <a:gd name="connsiteY1377" fmla="*/ 19164 h 30122"/>
              <a:gd name="connsiteX1378" fmla="*/ 2293129 w 3170063"/>
              <a:gd name="connsiteY1378" fmla="*/ 15696 h 30122"/>
              <a:gd name="connsiteX1379" fmla="*/ 2291555 w 3170063"/>
              <a:gd name="connsiteY1379" fmla="*/ 14391 h 30122"/>
              <a:gd name="connsiteX1380" fmla="*/ 2289593 w 3170063"/>
              <a:gd name="connsiteY1380" fmla="*/ 10470 h 30122"/>
              <a:gd name="connsiteX1381" fmla="*/ 2284682 w 3170063"/>
              <a:gd name="connsiteY1381" fmla="*/ 8385 h 30122"/>
              <a:gd name="connsiteX1382" fmla="*/ 2284050 w 3170063"/>
              <a:gd name="connsiteY1382" fmla="*/ 9142 h 30122"/>
              <a:gd name="connsiteX1383" fmla="*/ 2279966 w 3170063"/>
              <a:gd name="connsiteY1383" fmla="*/ 7300 h 30122"/>
              <a:gd name="connsiteX1384" fmla="*/ 2274988 w 3170063"/>
              <a:gd name="connsiteY1384" fmla="*/ 14076 h 30122"/>
              <a:gd name="connsiteX1385" fmla="*/ 2271579 w 3170063"/>
              <a:gd name="connsiteY1385" fmla="*/ 13833 h 30122"/>
              <a:gd name="connsiteX1386" fmla="*/ 2271003 w 3170063"/>
              <a:gd name="connsiteY1386" fmla="*/ 13127 h 30122"/>
              <a:gd name="connsiteX1387" fmla="*/ 2267318 w 3170063"/>
              <a:gd name="connsiteY1387" fmla="*/ 9326 h 30122"/>
              <a:gd name="connsiteX1388" fmla="*/ 2266125 w 3170063"/>
              <a:gd name="connsiteY1388" fmla="*/ 10168 h 30122"/>
              <a:gd name="connsiteX1389" fmla="*/ 2263963 w 3170063"/>
              <a:gd name="connsiteY1389" fmla="*/ 9021 h 30122"/>
              <a:gd name="connsiteX1390" fmla="*/ 2264064 w 3170063"/>
              <a:gd name="connsiteY1390" fmla="*/ 7124 h 30122"/>
              <a:gd name="connsiteX1391" fmla="*/ 2261342 w 3170063"/>
              <a:gd name="connsiteY1391" fmla="*/ 8125 h 30122"/>
              <a:gd name="connsiteX1392" fmla="*/ 2259147 w 3170063"/>
              <a:gd name="connsiteY1392" fmla="*/ 10706 h 30122"/>
              <a:gd name="connsiteX1393" fmla="*/ 2261264 w 3170063"/>
              <a:gd name="connsiteY1393" fmla="*/ 13767 h 30122"/>
              <a:gd name="connsiteX1394" fmla="*/ 2261014 w 3170063"/>
              <a:gd name="connsiteY1394" fmla="*/ 16397 h 30122"/>
              <a:gd name="connsiteX1395" fmla="*/ 2260687 w 3170063"/>
              <a:gd name="connsiteY1395" fmla="*/ 17029 h 30122"/>
              <a:gd name="connsiteX1396" fmla="*/ 2261808 w 3170063"/>
              <a:gd name="connsiteY1396" fmla="*/ 18116 h 30122"/>
              <a:gd name="connsiteX1397" fmla="*/ 2261638 w 3170063"/>
              <a:gd name="connsiteY1397" fmla="*/ 19311 h 30122"/>
              <a:gd name="connsiteX1398" fmla="*/ 2261835 w 3170063"/>
              <a:gd name="connsiteY1398" fmla="*/ 19871 h 30122"/>
              <a:gd name="connsiteX1399" fmla="*/ 2258809 w 3170063"/>
              <a:gd name="connsiteY1399" fmla="*/ 18301 h 30122"/>
              <a:gd name="connsiteX1400" fmla="*/ 2253803 w 3170063"/>
              <a:gd name="connsiteY1400" fmla="*/ 22474 h 30122"/>
              <a:gd name="connsiteX1401" fmla="*/ 2259588 w 3170063"/>
              <a:gd name="connsiteY1401" fmla="*/ 25475 h 30122"/>
              <a:gd name="connsiteX1402" fmla="*/ 2262848 w 3170063"/>
              <a:gd name="connsiteY1402" fmla="*/ 22757 h 30122"/>
              <a:gd name="connsiteX1403" fmla="*/ 2263613 w 3170063"/>
              <a:gd name="connsiteY1403" fmla="*/ 24934 h 30122"/>
              <a:gd name="connsiteX1404" fmla="*/ 2266902 w 3170063"/>
              <a:gd name="connsiteY1404" fmla="*/ 25009 h 30122"/>
              <a:gd name="connsiteX1405" fmla="*/ 2266900 w 3170063"/>
              <a:gd name="connsiteY1405" fmla="*/ 27534 h 30122"/>
              <a:gd name="connsiteX1406" fmla="*/ 2267051 w 3170063"/>
              <a:gd name="connsiteY1406" fmla="*/ 29727 h 30122"/>
              <a:gd name="connsiteX1407" fmla="*/ 2250398 w 3170063"/>
              <a:gd name="connsiteY1407" fmla="*/ 29727 h 30122"/>
              <a:gd name="connsiteX1408" fmla="*/ 2251483 w 3170063"/>
              <a:gd name="connsiteY1408" fmla="*/ 28105 h 30122"/>
              <a:gd name="connsiteX1409" fmla="*/ 2251474 w 3170063"/>
              <a:gd name="connsiteY1409" fmla="*/ 28026 h 30122"/>
              <a:gd name="connsiteX1410" fmla="*/ 2252486 w 3170063"/>
              <a:gd name="connsiteY1410" fmla="*/ 28056 h 30122"/>
              <a:gd name="connsiteX1411" fmla="*/ 2251058 w 3170063"/>
              <a:gd name="connsiteY1411" fmla="*/ 24360 h 30122"/>
              <a:gd name="connsiteX1412" fmla="*/ 2250937 w 3170063"/>
              <a:gd name="connsiteY1412" fmla="*/ 23295 h 30122"/>
              <a:gd name="connsiteX1413" fmla="*/ 2250625 w 3170063"/>
              <a:gd name="connsiteY1413" fmla="*/ 23241 h 30122"/>
              <a:gd name="connsiteX1414" fmla="*/ 2249120 w 3170063"/>
              <a:gd name="connsiteY1414" fmla="*/ 19347 h 30122"/>
              <a:gd name="connsiteX1415" fmla="*/ 2239786 w 3170063"/>
              <a:gd name="connsiteY1415" fmla="*/ 19080 h 30122"/>
              <a:gd name="connsiteX1416" fmla="*/ 2242034 w 3170063"/>
              <a:gd name="connsiteY1416" fmla="*/ 24892 h 30122"/>
              <a:gd name="connsiteX1417" fmla="*/ 2241445 w 3170063"/>
              <a:gd name="connsiteY1417" fmla="*/ 25236 h 30122"/>
              <a:gd name="connsiteX1418" fmla="*/ 2241191 w 3170063"/>
              <a:gd name="connsiteY1418" fmla="*/ 25148 h 30122"/>
              <a:gd name="connsiteX1419" fmla="*/ 2241205 w 3170063"/>
              <a:gd name="connsiteY1419" fmla="*/ 24201 h 30122"/>
              <a:gd name="connsiteX1420" fmla="*/ 2239799 w 3170063"/>
              <a:gd name="connsiteY1420" fmla="*/ 24666 h 30122"/>
              <a:gd name="connsiteX1421" fmla="*/ 2238835 w 3170063"/>
              <a:gd name="connsiteY1421" fmla="*/ 24331 h 30122"/>
              <a:gd name="connsiteX1422" fmla="*/ 2237105 w 3170063"/>
              <a:gd name="connsiteY1422" fmla="*/ 18292 h 30122"/>
              <a:gd name="connsiteX1423" fmla="*/ 2230948 w 3170063"/>
              <a:gd name="connsiteY1423" fmla="*/ 20055 h 30122"/>
              <a:gd name="connsiteX1424" fmla="*/ 2230837 w 3170063"/>
              <a:gd name="connsiteY1424" fmla="*/ 21028 h 30122"/>
              <a:gd name="connsiteX1425" fmla="*/ 2228506 w 3170063"/>
              <a:gd name="connsiteY1425" fmla="*/ 19602 h 30122"/>
              <a:gd name="connsiteX1426" fmla="*/ 2225503 w 3170063"/>
              <a:gd name="connsiteY1426" fmla="*/ 24512 h 30122"/>
              <a:gd name="connsiteX1427" fmla="*/ 2225879 w 3170063"/>
              <a:gd name="connsiteY1427" fmla="*/ 24742 h 30122"/>
              <a:gd name="connsiteX1428" fmla="*/ 2219880 w 3170063"/>
              <a:gd name="connsiteY1428" fmla="*/ 24296 h 30122"/>
              <a:gd name="connsiteX1429" fmla="*/ 2219586 w 3170063"/>
              <a:gd name="connsiteY1429" fmla="*/ 24548 h 30122"/>
              <a:gd name="connsiteX1430" fmla="*/ 2219447 w 3170063"/>
              <a:gd name="connsiteY1430" fmla="*/ 22074 h 30122"/>
              <a:gd name="connsiteX1431" fmla="*/ 2211130 w 3170063"/>
              <a:gd name="connsiteY1431" fmla="*/ 21510 h 30122"/>
              <a:gd name="connsiteX1432" fmla="*/ 2206598 w 3170063"/>
              <a:gd name="connsiteY1432" fmla="*/ 29712 h 30122"/>
              <a:gd name="connsiteX1433" fmla="*/ 2201913 w 3170063"/>
              <a:gd name="connsiteY1433" fmla="*/ 29643 h 30122"/>
              <a:gd name="connsiteX1434" fmla="*/ 2201941 w 3170063"/>
              <a:gd name="connsiteY1434" fmla="*/ 29727 h 30122"/>
              <a:gd name="connsiteX1435" fmla="*/ 2145045 w 3170063"/>
              <a:gd name="connsiteY1435" fmla="*/ 29727 h 30122"/>
              <a:gd name="connsiteX1436" fmla="*/ 2144156 w 3170063"/>
              <a:gd name="connsiteY1436" fmla="*/ 28212 h 30122"/>
              <a:gd name="connsiteX1437" fmla="*/ 2139492 w 3170063"/>
              <a:gd name="connsiteY1437" fmla="*/ 25092 h 30122"/>
              <a:gd name="connsiteX1438" fmla="*/ 2135736 w 3170063"/>
              <a:gd name="connsiteY1438" fmla="*/ 25517 h 30122"/>
              <a:gd name="connsiteX1439" fmla="*/ 2136814 w 3170063"/>
              <a:gd name="connsiteY1439" fmla="*/ 29727 h 30122"/>
              <a:gd name="connsiteX1440" fmla="*/ 2112305 w 3170063"/>
              <a:gd name="connsiteY1440" fmla="*/ 29727 h 30122"/>
              <a:gd name="connsiteX1441" fmla="*/ 2111536 w 3170063"/>
              <a:gd name="connsiteY1441" fmla="*/ 29431 h 30122"/>
              <a:gd name="connsiteX1442" fmla="*/ 2113088 w 3170063"/>
              <a:gd name="connsiteY1442" fmla="*/ 28457 h 30122"/>
              <a:gd name="connsiteX1443" fmla="*/ 2115090 w 3170063"/>
              <a:gd name="connsiteY1443" fmla="*/ 26949 h 30122"/>
              <a:gd name="connsiteX1444" fmla="*/ 2119066 w 3170063"/>
              <a:gd name="connsiteY1444" fmla="*/ 27327 h 30122"/>
              <a:gd name="connsiteX1445" fmla="*/ 2120680 w 3170063"/>
              <a:gd name="connsiteY1445" fmla="*/ 23388 h 30122"/>
              <a:gd name="connsiteX1446" fmla="*/ 2115522 w 3170063"/>
              <a:gd name="connsiteY1446" fmla="*/ 19825 h 30122"/>
              <a:gd name="connsiteX1447" fmla="*/ 2111200 w 3170063"/>
              <a:gd name="connsiteY1447" fmla="*/ 19372 h 30122"/>
              <a:gd name="connsiteX1448" fmla="*/ 2109013 w 3170063"/>
              <a:gd name="connsiteY1448" fmla="*/ 23492 h 30122"/>
              <a:gd name="connsiteX1449" fmla="*/ 2106584 w 3170063"/>
              <a:gd name="connsiteY1449" fmla="*/ 23364 h 30122"/>
              <a:gd name="connsiteX1450" fmla="*/ 2107865 w 3170063"/>
              <a:gd name="connsiteY1450" fmla="*/ 26849 h 30122"/>
              <a:gd name="connsiteX1451" fmla="*/ 2110370 w 3170063"/>
              <a:gd name="connsiteY1451" fmla="*/ 28981 h 30122"/>
              <a:gd name="connsiteX1452" fmla="*/ 2108823 w 3170063"/>
              <a:gd name="connsiteY1452" fmla="*/ 28384 h 30122"/>
              <a:gd name="connsiteX1453" fmla="*/ 2105123 w 3170063"/>
              <a:gd name="connsiteY1453" fmla="*/ 27433 h 30122"/>
              <a:gd name="connsiteX1454" fmla="*/ 2105589 w 3170063"/>
              <a:gd name="connsiteY1454" fmla="*/ 23033 h 30122"/>
              <a:gd name="connsiteX1455" fmla="*/ 2099113 w 3170063"/>
              <a:gd name="connsiteY1455" fmla="*/ 26658 h 30122"/>
              <a:gd name="connsiteX1456" fmla="*/ 2099173 w 3170063"/>
              <a:gd name="connsiteY1456" fmla="*/ 29727 h 30122"/>
              <a:gd name="connsiteX1457" fmla="*/ 2086750 w 3170063"/>
              <a:gd name="connsiteY1457" fmla="*/ 29727 h 30122"/>
              <a:gd name="connsiteX1458" fmla="*/ 2085919 w 3170063"/>
              <a:gd name="connsiteY1458" fmla="*/ 27256 h 30122"/>
              <a:gd name="connsiteX1459" fmla="*/ 2076470 w 3170063"/>
              <a:gd name="connsiteY1459" fmla="*/ 26291 h 30122"/>
              <a:gd name="connsiteX1460" fmla="*/ 2075259 w 3170063"/>
              <a:gd name="connsiteY1460" fmla="*/ 25217 h 30122"/>
              <a:gd name="connsiteX1461" fmla="*/ 2075201 w 3170063"/>
              <a:gd name="connsiteY1461" fmla="*/ 24846 h 30122"/>
              <a:gd name="connsiteX1462" fmla="*/ 2073103 w 3170063"/>
              <a:gd name="connsiteY1462" fmla="*/ 22462 h 30122"/>
              <a:gd name="connsiteX1463" fmla="*/ 2072250 w 3170063"/>
              <a:gd name="connsiteY1463" fmla="*/ 22656 h 30122"/>
              <a:gd name="connsiteX1464" fmla="*/ 2070303 w 3170063"/>
              <a:gd name="connsiteY1464" fmla="*/ 21138 h 30122"/>
              <a:gd name="connsiteX1465" fmla="*/ 2067622 w 3170063"/>
              <a:gd name="connsiteY1465" fmla="*/ 22466 h 30122"/>
              <a:gd name="connsiteX1466" fmla="*/ 2063255 w 3170063"/>
              <a:gd name="connsiteY1466" fmla="*/ 23519 h 30122"/>
              <a:gd name="connsiteX1467" fmla="*/ 2062903 w 3170063"/>
              <a:gd name="connsiteY1467" fmla="*/ 25754 h 30122"/>
              <a:gd name="connsiteX1468" fmla="*/ 2060467 w 3170063"/>
              <a:gd name="connsiteY1468" fmla="*/ 27904 h 30122"/>
              <a:gd name="connsiteX1469" fmla="*/ 2057757 w 3170063"/>
              <a:gd name="connsiteY1469" fmla="*/ 28836 h 30122"/>
              <a:gd name="connsiteX1470" fmla="*/ 2057901 w 3170063"/>
              <a:gd name="connsiteY1470" fmla="*/ 29727 h 30122"/>
              <a:gd name="connsiteX1471" fmla="*/ 2035220 w 3170063"/>
              <a:gd name="connsiteY1471" fmla="*/ 29727 h 30122"/>
              <a:gd name="connsiteX1472" fmla="*/ 2035094 w 3170063"/>
              <a:gd name="connsiteY1472" fmla="*/ 29057 h 30122"/>
              <a:gd name="connsiteX1473" fmla="*/ 2035949 w 3170063"/>
              <a:gd name="connsiteY1473" fmla="*/ 26905 h 30122"/>
              <a:gd name="connsiteX1474" fmla="*/ 2036483 w 3170063"/>
              <a:gd name="connsiteY1474" fmla="*/ 26857 h 30122"/>
              <a:gd name="connsiteX1475" fmla="*/ 2041999 w 3170063"/>
              <a:gd name="connsiteY1475" fmla="*/ 21238 h 30122"/>
              <a:gd name="connsiteX1476" fmla="*/ 2042057 w 3170063"/>
              <a:gd name="connsiteY1476" fmla="*/ 21065 h 30122"/>
              <a:gd name="connsiteX1477" fmla="*/ 2042347 w 3170063"/>
              <a:gd name="connsiteY1477" fmla="*/ 22406 h 30122"/>
              <a:gd name="connsiteX1478" fmla="*/ 2045577 w 3170063"/>
              <a:gd name="connsiteY1478" fmla="*/ 23204 h 30122"/>
              <a:gd name="connsiteX1479" fmla="*/ 2047217 w 3170063"/>
              <a:gd name="connsiteY1479" fmla="*/ 25459 h 30122"/>
              <a:gd name="connsiteX1480" fmla="*/ 2050023 w 3170063"/>
              <a:gd name="connsiteY1480" fmla="*/ 24483 h 30122"/>
              <a:gd name="connsiteX1481" fmla="*/ 2049504 w 3170063"/>
              <a:gd name="connsiteY1481" fmla="*/ 20137 h 30122"/>
              <a:gd name="connsiteX1482" fmla="*/ 2048946 w 3170063"/>
              <a:gd name="connsiteY1482" fmla="*/ 19354 h 30122"/>
              <a:gd name="connsiteX1483" fmla="*/ 2053206 w 3170063"/>
              <a:gd name="connsiteY1483" fmla="*/ 19070 h 30122"/>
              <a:gd name="connsiteX1484" fmla="*/ 2053914 w 3170063"/>
              <a:gd name="connsiteY1484" fmla="*/ 16727 h 30122"/>
              <a:gd name="connsiteX1485" fmla="*/ 2052061 w 3170063"/>
              <a:gd name="connsiteY1485" fmla="*/ 14556 h 30122"/>
              <a:gd name="connsiteX1486" fmla="*/ 2045875 w 3170063"/>
              <a:gd name="connsiteY1486" fmla="*/ 14968 h 30122"/>
              <a:gd name="connsiteX1487" fmla="*/ 2046627 w 3170063"/>
              <a:gd name="connsiteY1487" fmla="*/ 17936 h 30122"/>
              <a:gd name="connsiteX1488" fmla="*/ 2044578 w 3170063"/>
              <a:gd name="connsiteY1488" fmla="*/ 18427 h 30122"/>
              <a:gd name="connsiteX1489" fmla="*/ 2043523 w 3170063"/>
              <a:gd name="connsiteY1489" fmla="*/ 17097 h 30122"/>
              <a:gd name="connsiteX1490" fmla="*/ 2043148 w 3170063"/>
              <a:gd name="connsiteY1490" fmla="*/ 17792 h 30122"/>
              <a:gd name="connsiteX1491" fmla="*/ 2044488 w 3170063"/>
              <a:gd name="connsiteY1491" fmla="*/ 13767 h 30122"/>
              <a:gd name="connsiteX1492" fmla="*/ 2042489 w 3170063"/>
              <a:gd name="connsiteY1492" fmla="*/ 8820 h 30122"/>
              <a:gd name="connsiteX1493" fmla="*/ 2031659 w 3170063"/>
              <a:gd name="connsiteY1493" fmla="*/ 14914 h 30122"/>
              <a:gd name="connsiteX1494" fmla="*/ 2031612 w 3170063"/>
              <a:gd name="connsiteY1494" fmla="*/ 15056 h 30122"/>
              <a:gd name="connsiteX1495" fmla="*/ 2030342 w 3170063"/>
              <a:gd name="connsiteY1495" fmla="*/ 14627 h 30122"/>
              <a:gd name="connsiteX1496" fmla="*/ 2027551 w 3170063"/>
              <a:gd name="connsiteY1496" fmla="*/ 16009 h 30122"/>
              <a:gd name="connsiteX1497" fmla="*/ 2027605 w 3170063"/>
              <a:gd name="connsiteY1497" fmla="*/ 16815 h 30122"/>
              <a:gd name="connsiteX1498" fmla="*/ 2027487 w 3170063"/>
              <a:gd name="connsiteY1498" fmla="*/ 16881 h 30122"/>
              <a:gd name="connsiteX1499" fmla="*/ 2027099 w 3170063"/>
              <a:gd name="connsiteY1499" fmla="*/ 16441 h 30122"/>
              <a:gd name="connsiteX1500" fmla="*/ 2023860 w 3170063"/>
              <a:gd name="connsiteY1500" fmla="*/ 17414 h 30122"/>
              <a:gd name="connsiteX1501" fmla="*/ 2022261 w 3170063"/>
              <a:gd name="connsiteY1501" fmla="*/ 18070 h 30122"/>
              <a:gd name="connsiteX1502" fmla="*/ 2023131 w 3170063"/>
              <a:gd name="connsiteY1502" fmla="*/ 15536 h 30122"/>
              <a:gd name="connsiteX1503" fmla="*/ 2021728 w 3170063"/>
              <a:gd name="connsiteY1503" fmla="*/ 11366 h 30122"/>
              <a:gd name="connsiteX1504" fmla="*/ 2017384 w 3170063"/>
              <a:gd name="connsiteY1504" fmla="*/ 10707 h 30122"/>
              <a:gd name="connsiteX1505" fmla="*/ 2014007 w 3170063"/>
              <a:gd name="connsiteY1505" fmla="*/ 10504 h 30122"/>
              <a:gd name="connsiteX1506" fmla="*/ 2013985 w 3170063"/>
              <a:gd name="connsiteY1506" fmla="*/ 10446 h 30122"/>
              <a:gd name="connsiteX1507" fmla="*/ 2014436 w 3170063"/>
              <a:gd name="connsiteY1507" fmla="*/ 10004 h 30122"/>
              <a:gd name="connsiteX1508" fmla="*/ 2013707 w 3170063"/>
              <a:gd name="connsiteY1508" fmla="*/ 9704 h 30122"/>
              <a:gd name="connsiteX1509" fmla="*/ 2013111 w 3170063"/>
              <a:gd name="connsiteY1509" fmla="*/ 8114 h 30122"/>
              <a:gd name="connsiteX1510" fmla="*/ 2020032 w 3170063"/>
              <a:gd name="connsiteY1510" fmla="*/ 4026 h 30122"/>
              <a:gd name="connsiteX1511" fmla="*/ 1971078 w 3170063"/>
              <a:gd name="connsiteY1511" fmla="*/ 1087 h 30122"/>
              <a:gd name="connsiteX1512" fmla="*/ 1984980 w 3170063"/>
              <a:gd name="connsiteY1512" fmla="*/ 1087 h 30122"/>
              <a:gd name="connsiteX1513" fmla="*/ 1982990 w 3170063"/>
              <a:gd name="connsiteY1513" fmla="*/ 2534 h 30122"/>
              <a:gd name="connsiteX1514" fmla="*/ 1983966 w 3170063"/>
              <a:gd name="connsiteY1514" fmla="*/ 5340 h 30122"/>
              <a:gd name="connsiteX1515" fmla="*/ 1988311 w 3170063"/>
              <a:gd name="connsiteY1515" fmla="*/ 4820 h 30122"/>
              <a:gd name="connsiteX1516" fmla="*/ 1990782 w 3170063"/>
              <a:gd name="connsiteY1516" fmla="*/ 3061 h 30122"/>
              <a:gd name="connsiteX1517" fmla="*/ 1990308 w 3170063"/>
              <a:gd name="connsiteY1517" fmla="*/ 1087 h 30122"/>
              <a:gd name="connsiteX1518" fmla="*/ 1992793 w 3170063"/>
              <a:gd name="connsiteY1518" fmla="*/ 1087 h 30122"/>
              <a:gd name="connsiteX1519" fmla="*/ 1992851 w 3170063"/>
              <a:gd name="connsiteY1519" fmla="*/ 1146 h 30122"/>
              <a:gd name="connsiteX1520" fmla="*/ 1994324 w 3170063"/>
              <a:gd name="connsiteY1520" fmla="*/ 2464 h 30122"/>
              <a:gd name="connsiteX1521" fmla="*/ 1992115 w 3170063"/>
              <a:gd name="connsiteY1521" fmla="*/ 4151 h 30122"/>
              <a:gd name="connsiteX1522" fmla="*/ 1996083 w 3170063"/>
              <a:gd name="connsiteY1522" fmla="*/ 6426 h 30122"/>
              <a:gd name="connsiteX1523" fmla="*/ 1999717 w 3170063"/>
              <a:gd name="connsiteY1523" fmla="*/ 3650 h 30122"/>
              <a:gd name="connsiteX1524" fmla="*/ 1997066 w 3170063"/>
              <a:gd name="connsiteY1524" fmla="*/ 2129 h 30122"/>
              <a:gd name="connsiteX1525" fmla="*/ 1997930 w 3170063"/>
              <a:gd name="connsiteY1525" fmla="*/ 1701 h 30122"/>
              <a:gd name="connsiteX1526" fmla="*/ 1998367 w 3170063"/>
              <a:gd name="connsiteY1526" fmla="*/ 1087 h 30122"/>
              <a:gd name="connsiteX1527" fmla="*/ 2003273 w 3170063"/>
              <a:gd name="connsiteY1527" fmla="*/ 1087 h 30122"/>
              <a:gd name="connsiteX1528" fmla="*/ 2002014 w 3170063"/>
              <a:gd name="connsiteY1528" fmla="*/ 3299 h 30122"/>
              <a:gd name="connsiteX1529" fmla="*/ 2003241 w 3170063"/>
              <a:gd name="connsiteY1529" fmla="*/ 5944 h 30122"/>
              <a:gd name="connsiteX1530" fmla="*/ 2001995 w 3170063"/>
              <a:gd name="connsiteY1530" fmla="*/ 6246 h 30122"/>
              <a:gd name="connsiteX1531" fmla="*/ 1998938 w 3170063"/>
              <a:gd name="connsiteY1531" fmla="*/ 8804 h 30122"/>
              <a:gd name="connsiteX1532" fmla="*/ 2000408 w 3170063"/>
              <a:gd name="connsiteY1532" fmla="*/ 13462 h 30122"/>
              <a:gd name="connsiteX1533" fmla="*/ 1997940 w 3170063"/>
              <a:gd name="connsiteY1533" fmla="*/ 13529 h 30122"/>
              <a:gd name="connsiteX1534" fmla="*/ 1992707 w 3170063"/>
              <a:gd name="connsiteY1534" fmla="*/ 18237 h 30122"/>
              <a:gd name="connsiteX1535" fmla="*/ 1990075 w 3170063"/>
              <a:gd name="connsiteY1535" fmla="*/ 24765 h 30122"/>
              <a:gd name="connsiteX1536" fmla="*/ 1991582 w 3170063"/>
              <a:gd name="connsiteY1536" fmla="*/ 29289 h 30122"/>
              <a:gd name="connsiteX1537" fmla="*/ 2001583 w 3170063"/>
              <a:gd name="connsiteY1537" fmla="*/ 24451 h 30122"/>
              <a:gd name="connsiteX1538" fmla="*/ 2002995 w 3170063"/>
              <a:gd name="connsiteY1538" fmla="*/ 20951 h 30122"/>
              <a:gd name="connsiteX1539" fmla="*/ 2003682 w 3170063"/>
              <a:gd name="connsiteY1539" fmla="*/ 21279 h 30122"/>
              <a:gd name="connsiteX1540" fmla="*/ 2003748 w 3170063"/>
              <a:gd name="connsiteY1540" fmla="*/ 21418 h 30122"/>
              <a:gd name="connsiteX1541" fmla="*/ 2003603 w 3170063"/>
              <a:gd name="connsiteY1541" fmla="*/ 21518 h 30122"/>
              <a:gd name="connsiteX1542" fmla="*/ 2002563 w 3170063"/>
              <a:gd name="connsiteY1542" fmla="*/ 25310 h 30122"/>
              <a:gd name="connsiteX1543" fmla="*/ 2001386 w 3170063"/>
              <a:gd name="connsiteY1543" fmla="*/ 26092 h 30122"/>
              <a:gd name="connsiteX1544" fmla="*/ 2001700 w 3170063"/>
              <a:gd name="connsiteY1544" fmla="*/ 27139 h 30122"/>
              <a:gd name="connsiteX1545" fmla="*/ 2000533 w 3170063"/>
              <a:gd name="connsiteY1545" fmla="*/ 26413 h 30122"/>
              <a:gd name="connsiteX1546" fmla="*/ 1998334 w 3170063"/>
              <a:gd name="connsiteY1546" fmla="*/ 29727 h 30122"/>
              <a:gd name="connsiteX1547" fmla="*/ 1972173 w 3170063"/>
              <a:gd name="connsiteY1547" fmla="*/ 29727 h 30122"/>
              <a:gd name="connsiteX1548" fmla="*/ 1973296 w 3170063"/>
              <a:gd name="connsiteY1548" fmla="*/ 28118 h 30122"/>
              <a:gd name="connsiteX1549" fmla="*/ 1972691 w 3170063"/>
              <a:gd name="connsiteY1549" fmla="*/ 23138 h 30122"/>
              <a:gd name="connsiteX1550" fmla="*/ 1971876 w 3170063"/>
              <a:gd name="connsiteY1550" fmla="*/ 22384 h 30122"/>
              <a:gd name="connsiteX1551" fmla="*/ 1973709 w 3170063"/>
              <a:gd name="connsiteY1551" fmla="*/ 19563 h 30122"/>
              <a:gd name="connsiteX1552" fmla="*/ 1973371 w 3170063"/>
              <a:gd name="connsiteY1552" fmla="*/ 18553 h 30122"/>
              <a:gd name="connsiteX1553" fmla="*/ 1974206 w 3170063"/>
              <a:gd name="connsiteY1553" fmla="*/ 15119 h 30122"/>
              <a:gd name="connsiteX1554" fmla="*/ 1973860 w 3170063"/>
              <a:gd name="connsiteY1554" fmla="*/ 14743 h 30122"/>
              <a:gd name="connsiteX1555" fmla="*/ 1974031 w 3170063"/>
              <a:gd name="connsiteY1555" fmla="*/ 14413 h 30122"/>
              <a:gd name="connsiteX1556" fmla="*/ 1970747 w 3170063"/>
              <a:gd name="connsiteY1556" fmla="*/ 10710 h 30122"/>
              <a:gd name="connsiteX1557" fmla="*/ 1970400 w 3170063"/>
              <a:gd name="connsiteY1557" fmla="*/ 9672 h 30122"/>
              <a:gd name="connsiteX1558" fmla="*/ 1973984 w 3170063"/>
              <a:gd name="connsiteY1558" fmla="*/ 5885 h 30122"/>
              <a:gd name="connsiteX1559" fmla="*/ 1971053 w 3170063"/>
              <a:gd name="connsiteY1559" fmla="*/ 4563 h 30122"/>
              <a:gd name="connsiteX1560" fmla="*/ 1971013 w 3170063"/>
              <a:gd name="connsiteY1560" fmla="*/ 4260 h 30122"/>
              <a:gd name="connsiteX1561" fmla="*/ 1970525 w 3170063"/>
              <a:gd name="connsiteY1561" fmla="*/ 4325 h 30122"/>
              <a:gd name="connsiteX1562" fmla="*/ 1970334 w 3170063"/>
              <a:gd name="connsiteY1562" fmla="*/ 4238 h 30122"/>
              <a:gd name="connsiteX1563" fmla="*/ 1970695 w 3170063"/>
              <a:gd name="connsiteY1563" fmla="*/ 2999 h 30122"/>
              <a:gd name="connsiteX1564" fmla="*/ 1795426 w 3170063"/>
              <a:gd name="connsiteY1564" fmla="*/ 1087 h 30122"/>
              <a:gd name="connsiteX1565" fmla="*/ 1800728 w 3170063"/>
              <a:gd name="connsiteY1565" fmla="*/ 1087 h 30122"/>
              <a:gd name="connsiteX1566" fmla="*/ 1800833 w 3170063"/>
              <a:gd name="connsiteY1566" fmla="*/ 1957 h 30122"/>
              <a:gd name="connsiteX1567" fmla="*/ 1809332 w 3170063"/>
              <a:gd name="connsiteY1567" fmla="*/ 1844 h 30122"/>
              <a:gd name="connsiteX1568" fmla="*/ 1809555 w 3170063"/>
              <a:gd name="connsiteY1568" fmla="*/ 1087 h 30122"/>
              <a:gd name="connsiteX1569" fmla="*/ 1812874 w 3170063"/>
              <a:gd name="connsiteY1569" fmla="*/ 1087 h 30122"/>
              <a:gd name="connsiteX1570" fmla="*/ 1811522 w 3170063"/>
              <a:gd name="connsiteY1570" fmla="*/ 4686 h 30122"/>
              <a:gd name="connsiteX1571" fmla="*/ 1814962 w 3170063"/>
              <a:gd name="connsiteY1571" fmla="*/ 6383 h 30122"/>
              <a:gd name="connsiteX1572" fmla="*/ 1814251 w 3170063"/>
              <a:gd name="connsiteY1572" fmla="*/ 8597 h 30122"/>
              <a:gd name="connsiteX1573" fmla="*/ 1817918 w 3170063"/>
              <a:gd name="connsiteY1573" fmla="*/ 7191 h 30122"/>
              <a:gd name="connsiteX1574" fmla="*/ 1821426 w 3170063"/>
              <a:gd name="connsiteY1574" fmla="*/ 3995 h 30122"/>
              <a:gd name="connsiteX1575" fmla="*/ 1819991 w 3170063"/>
              <a:gd name="connsiteY1575" fmla="*/ 1087 h 30122"/>
              <a:gd name="connsiteX1576" fmla="*/ 1867493 w 3170063"/>
              <a:gd name="connsiteY1576" fmla="*/ 1087 h 30122"/>
              <a:gd name="connsiteX1577" fmla="*/ 1867524 w 3170063"/>
              <a:gd name="connsiteY1577" fmla="*/ 1153 h 30122"/>
              <a:gd name="connsiteX1578" fmla="*/ 1871511 w 3170063"/>
              <a:gd name="connsiteY1578" fmla="*/ 2779 h 30122"/>
              <a:gd name="connsiteX1579" fmla="*/ 1873412 w 3170063"/>
              <a:gd name="connsiteY1579" fmla="*/ 1087 h 30122"/>
              <a:gd name="connsiteX1580" fmla="*/ 1949842 w 3170063"/>
              <a:gd name="connsiteY1580" fmla="*/ 1087 h 30122"/>
              <a:gd name="connsiteX1581" fmla="*/ 1951069 w 3170063"/>
              <a:gd name="connsiteY1581" fmla="*/ 1835 h 30122"/>
              <a:gd name="connsiteX1582" fmla="*/ 1952215 w 3170063"/>
              <a:gd name="connsiteY1582" fmla="*/ 1264 h 30122"/>
              <a:gd name="connsiteX1583" fmla="*/ 1953547 w 3170063"/>
              <a:gd name="connsiteY1583" fmla="*/ 1434 h 30122"/>
              <a:gd name="connsiteX1584" fmla="*/ 1956806 w 3170063"/>
              <a:gd name="connsiteY1584" fmla="*/ 1434 h 30122"/>
              <a:gd name="connsiteX1585" fmla="*/ 1958846 w 3170063"/>
              <a:gd name="connsiteY1585" fmla="*/ 3806 h 30122"/>
              <a:gd name="connsiteX1586" fmla="*/ 1959986 w 3170063"/>
              <a:gd name="connsiteY1586" fmla="*/ 4960 h 30122"/>
              <a:gd name="connsiteX1587" fmla="*/ 1959058 w 3170063"/>
              <a:gd name="connsiteY1587" fmla="*/ 5382 h 30122"/>
              <a:gd name="connsiteX1588" fmla="*/ 1959238 w 3170063"/>
              <a:gd name="connsiteY1588" fmla="*/ 5911 h 30122"/>
              <a:gd name="connsiteX1589" fmla="*/ 1956503 w 3170063"/>
              <a:gd name="connsiteY1589" fmla="*/ 7792 h 30122"/>
              <a:gd name="connsiteX1590" fmla="*/ 1955038 w 3170063"/>
              <a:gd name="connsiteY1590" fmla="*/ 8957 h 30122"/>
              <a:gd name="connsiteX1591" fmla="*/ 1949292 w 3170063"/>
              <a:gd name="connsiteY1591" fmla="*/ 9038 h 30122"/>
              <a:gd name="connsiteX1592" fmla="*/ 1948494 w 3170063"/>
              <a:gd name="connsiteY1592" fmla="*/ 14666 h 30122"/>
              <a:gd name="connsiteX1593" fmla="*/ 1948691 w 3170063"/>
              <a:gd name="connsiteY1593" fmla="*/ 15225 h 30122"/>
              <a:gd name="connsiteX1594" fmla="*/ 1945665 w 3170063"/>
              <a:gd name="connsiteY1594" fmla="*/ 13656 h 30122"/>
              <a:gd name="connsiteX1595" fmla="*/ 1940658 w 3170063"/>
              <a:gd name="connsiteY1595" fmla="*/ 17829 h 30122"/>
              <a:gd name="connsiteX1596" fmla="*/ 1941337 w 3170063"/>
              <a:gd name="connsiteY1596" fmla="*/ 18181 h 30122"/>
              <a:gd name="connsiteX1597" fmla="*/ 1936985 w 3170063"/>
              <a:gd name="connsiteY1597" fmla="*/ 19441 h 30122"/>
              <a:gd name="connsiteX1598" fmla="*/ 1935069 w 3170063"/>
              <a:gd name="connsiteY1598" fmla="*/ 18151 h 30122"/>
              <a:gd name="connsiteX1599" fmla="*/ 1933611 w 3170063"/>
              <a:gd name="connsiteY1599" fmla="*/ 20884 h 30122"/>
              <a:gd name="connsiteX1600" fmla="*/ 1933547 w 3170063"/>
              <a:gd name="connsiteY1600" fmla="*/ 22704 h 30122"/>
              <a:gd name="connsiteX1601" fmla="*/ 1934314 w 3170063"/>
              <a:gd name="connsiteY1601" fmla="*/ 24224 h 30122"/>
              <a:gd name="connsiteX1602" fmla="*/ 1935759 w 3170063"/>
              <a:gd name="connsiteY1602" fmla="*/ 24315 h 30122"/>
              <a:gd name="connsiteX1603" fmla="*/ 1933866 w 3170063"/>
              <a:gd name="connsiteY1603" fmla="*/ 26002 h 30122"/>
              <a:gd name="connsiteX1604" fmla="*/ 1933840 w 3170063"/>
              <a:gd name="connsiteY1604" fmla="*/ 26261 h 30122"/>
              <a:gd name="connsiteX1605" fmla="*/ 1932807 w 3170063"/>
              <a:gd name="connsiteY1605" fmla="*/ 26395 h 30122"/>
              <a:gd name="connsiteX1606" fmla="*/ 1932578 w 3170063"/>
              <a:gd name="connsiteY1606" fmla="*/ 22986 h 30122"/>
              <a:gd name="connsiteX1607" fmla="*/ 1929727 w 3170063"/>
              <a:gd name="connsiteY1607" fmla="*/ 22023 h 30122"/>
              <a:gd name="connsiteX1608" fmla="*/ 1930489 w 3170063"/>
              <a:gd name="connsiteY1608" fmla="*/ 21360 h 30122"/>
              <a:gd name="connsiteX1609" fmla="*/ 1924733 w 3170063"/>
              <a:gd name="connsiteY1609" fmla="*/ 16341 h 30122"/>
              <a:gd name="connsiteX1610" fmla="*/ 1923961 w 3170063"/>
              <a:gd name="connsiteY1610" fmla="*/ 13646 h 30122"/>
              <a:gd name="connsiteX1611" fmla="*/ 1922216 w 3170063"/>
              <a:gd name="connsiteY1611" fmla="*/ 14146 h 30122"/>
              <a:gd name="connsiteX1612" fmla="*/ 1921957 w 3170063"/>
              <a:gd name="connsiteY1612" fmla="*/ 13920 h 30122"/>
              <a:gd name="connsiteX1613" fmla="*/ 1915974 w 3170063"/>
              <a:gd name="connsiteY1613" fmla="*/ 15727 h 30122"/>
              <a:gd name="connsiteX1614" fmla="*/ 1918052 w 3170063"/>
              <a:gd name="connsiteY1614" fmla="*/ 13704 h 30122"/>
              <a:gd name="connsiteX1615" fmla="*/ 1920582 w 3170063"/>
              <a:gd name="connsiteY1615" fmla="*/ 10874 h 30122"/>
              <a:gd name="connsiteX1616" fmla="*/ 1915100 w 3170063"/>
              <a:gd name="connsiteY1616" fmla="*/ 4594 h 30122"/>
              <a:gd name="connsiteX1617" fmla="*/ 1913994 w 3170063"/>
              <a:gd name="connsiteY1617" fmla="*/ 4860 h 30122"/>
              <a:gd name="connsiteX1618" fmla="*/ 1911246 w 3170063"/>
              <a:gd name="connsiteY1618" fmla="*/ 2738 h 30122"/>
              <a:gd name="connsiteX1619" fmla="*/ 1899672 w 3170063"/>
              <a:gd name="connsiteY1619" fmla="*/ 5045 h 30122"/>
              <a:gd name="connsiteX1620" fmla="*/ 1899367 w 3170063"/>
              <a:gd name="connsiteY1620" fmla="*/ 9469 h 30122"/>
              <a:gd name="connsiteX1621" fmla="*/ 1899771 w 3170063"/>
              <a:gd name="connsiteY1621" fmla="*/ 9780 h 30122"/>
              <a:gd name="connsiteX1622" fmla="*/ 1899658 w 3170063"/>
              <a:gd name="connsiteY1622" fmla="*/ 10135 h 30122"/>
              <a:gd name="connsiteX1623" fmla="*/ 1905553 w 3170063"/>
              <a:gd name="connsiteY1623" fmla="*/ 14861 h 30122"/>
              <a:gd name="connsiteX1624" fmla="*/ 1905415 w 3170063"/>
              <a:gd name="connsiteY1624" fmla="*/ 16067 h 30122"/>
              <a:gd name="connsiteX1625" fmla="*/ 1903683 w 3170063"/>
              <a:gd name="connsiteY1625" fmla="*/ 17264 h 30122"/>
              <a:gd name="connsiteX1626" fmla="*/ 1905058 w 3170063"/>
              <a:gd name="connsiteY1626" fmla="*/ 19195 h 30122"/>
              <a:gd name="connsiteX1627" fmla="*/ 1904872 w 3170063"/>
              <a:gd name="connsiteY1627" fmla="*/ 20823 h 30122"/>
              <a:gd name="connsiteX1628" fmla="*/ 1904860 w 3170063"/>
              <a:gd name="connsiteY1628" fmla="*/ 21257 h 30122"/>
              <a:gd name="connsiteX1629" fmla="*/ 1900122 w 3170063"/>
              <a:gd name="connsiteY1629" fmla="*/ 25315 h 30122"/>
              <a:gd name="connsiteX1630" fmla="*/ 1899453 w 3170063"/>
              <a:gd name="connsiteY1630" fmla="*/ 29727 h 30122"/>
              <a:gd name="connsiteX1631" fmla="*/ 1873490 w 3170063"/>
              <a:gd name="connsiteY1631" fmla="*/ 29727 h 30122"/>
              <a:gd name="connsiteX1632" fmla="*/ 1873076 w 3170063"/>
              <a:gd name="connsiteY1632" fmla="*/ 28227 h 30122"/>
              <a:gd name="connsiteX1633" fmla="*/ 1873951 w 3170063"/>
              <a:gd name="connsiteY1633" fmla="*/ 25812 h 30122"/>
              <a:gd name="connsiteX1634" fmla="*/ 1872296 w 3170063"/>
              <a:gd name="connsiteY1634" fmla="*/ 23411 h 30122"/>
              <a:gd name="connsiteX1635" fmla="*/ 1873472 w 3170063"/>
              <a:gd name="connsiteY1635" fmla="*/ 22903 h 30122"/>
              <a:gd name="connsiteX1636" fmla="*/ 1875118 w 3170063"/>
              <a:gd name="connsiteY1636" fmla="*/ 20966 h 30122"/>
              <a:gd name="connsiteX1637" fmla="*/ 1875487 w 3170063"/>
              <a:gd name="connsiteY1637" fmla="*/ 21238 h 30122"/>
              <a:gd name="connsiteX1638" fmla="*/ 1879902 w 3170063"/>
              <a:gd name="connsiteY1638" fmla="*/ 17323 h 30122"/>
              <a:gd name="connsiteX1639" fmla="*/ 1883328 w 3170063"/>
              <a:gd name="connsiteY1639" fmla="*/ 18321 h 30122"/>
              <a:gd name="connsiteX1640" fmla="*/ 1882764 w 3170063"/>
              <a:gd name="connsiteY1640" fmla="*/ 18300 h 30122"/>
              <a:gd name="connsiteX1641" fmla="*/ 1882658 w 3170063"/>
              <a:gd name="connsiteY1641" fmla="*/ 21117 h 30122"/>
              <a:gd name="connsiteX1642" fmla="*/ 1885475 w 3170063"/>
              <a:gd name="connsiteY1642" fmla="*/ 21222 h 30122"/>
              <a:gd name="connsiteX1643" fmla="*/ 1886111 w 3170063"/>
              <a:gd name="connsiteY1643" fmla="*/ 19835 h 30122"/>
              <a:gd name="connsiteX1644" fmla="*/ 1885767 w 3170063"/>
              <a:gd name="connsiteY1644" fmla="*/ 18907 h 30122"/>
              <a:gd name="connsiteX1645" fmla="*/ 1888455 w 3170063"/>
              <a:gd name="connsiteY1645" fmla="*/ 19445 h 30122"/>
              <a:gd name="connsiteX1646" fmla="*/ 1889832 w 3170063"/>
              <a:gd name="connsiteY1646" fmla="*/ 15701 h 30122"/>
              <a:gd name="connsiteX1647" fmla="*/ 1889308 w 3170063"/>
              <a:gd name="connsiteY1647" fmla="*/ 11553 h 30122"/>
              <a:gd name="connsiteX1648" fmla="*/ 1882642 w 3170063"/>
              <a:gd name="connsiteY1648" fmla="*/ 10434 h 30122"/>
              <a:gd name="connsiteX1649" fmla="*/ 1880658 w 3170063"/>
              <a:gd name="connsiteY1649" fmla="*/ 7550 h 30122"/>
              <a:gd name="connsiteX1650" fmla="*/ 1879429 w 3170063"/>
              <a:gd name="connsiteY1650" fmla="*/ 6003 h 30122"/>
              <a:gd name="connsiteX1651" fmla="*/ 1881889 w 3170063"/>
              <a:gd name="connsiteY1651" fmla="*/ 4712 h 30122"/>
              <a:gd name="connsiteX1652" fmla="*/ 1878363 w 3170063"/>
              <a:gd name="connsiteY1652" fmla="*/ 1800 h 30122"/>
              <a:gd name="connsiteX1653" fmla="*/ 1874312 w 3170063"/>
              <a:gd name="connsiteY1653" fmla="*/ 3924 h 30122"/>
              <a:gd name="connsiteX1654" fmla="*/ 1876669 w 3170063"/>
              <a:gd name="connsiteY1654" fmla="*/ 5870 h 30122"/>
              <a:gd name="connsiteX1655" fmla="*/ 1875744 w 3170063"/>
              <a:gd name="connsiteY1655" fmla="*/ 6146 h 30122"/>
              <a:gd name="connsiteX1656" fmla="*/ 1873257 w 3170063"/>
              <a:gd name="connsiteY1656" fmla="*/ 8622 h 30122"/>
              <a:gd name="connsiteX1657" fmla="*/ 1873357 w 3170063"/>
              <a:gd name="connsiteY1657" fmla="*/ 9522 h 30122"/>
              <a:gd name="connsiteX1658" fmla="*/ 1868843 w 3170063"/>
              <a:gd name="connsiteY1658" fmla="*/ 8249 h 30122"/>
              <a:gd name="connsiteX1659" fmla="*/ 1866744 w 3170063"/>
              <a:gd name="connsiteY1659" fmla="*/ 10457 h 30122"/>
              <a:gd name="connsiteX1660" fmla="*/ 1866631 w 3170063"/>
              <a:gd name="connsiteY1660" fmla="*/ 10573 h 30122"/>
              <a:gd name="connsiteX1661" fmla="*/ 1866344 w 3170063"/>
              <a:gd name="connsiteY1661" fmla="*/ 10081 h 30122"/>
              <a:gd name="connsiteX1662" fmla="*/ 1862656 w 3170063"/>
              <a:gd name="connsiteY1662" fmla="*/ 11834 h 30122"/>
              <a:gd name="connsiteX1663" fmla="*/ 1862665 w 3170063"/>
              <a:gd name="connsiteY1663" fmla="*/ 13152 h 30122"/>
              <a:gd name="connsiteX1664" fmla="*/ 1857525 w 3170063"/>
              <a:gd name="connsiteY1664" fmla="*/ 13073 h 30122"/>
              <a:gd name="connsiteX1665" fmla="*/ 1851719 w 3170063"/>
              <a:gd name="connsiteY1665" fmla="*/ 13337 h 30122"/>
              <a:gd name="connsiteX1666" fmla="*/ 1851072 w 3170063"/>
              <a:gd name="connsiteY1666" fmla="*/ 17311 h 30122"/>
              <a:gd name="connsiteX1667" fmla="*/ 1853159 w 3170063"/>
              <a:gd name="connsiteY1667" fmla="*/ 21186 h 30122"/>
              <a:gd name="connsiteX1668" fmla="*/ 1862634 w 3170063"/>
              <a:gd name="connsiteY1668" fmla="*/ 20543 h 30122"/>
              <a:gd name="connsiteX1669" fmla="*/ 1864723 w 3170063"/>
              <a:gd name="connsiteY1669" fmla="*/ 21840 h 30122"/>
              <a:gd name="connsiteX1670" fmla="*/ 1863273 w 3170063"/>
              <a:gd name="connsiteY1670" fmla="*/ 22028 h 30122"/>
              <a:gd name="connsiteX1671" fmla="*/ 1856070 w 3170063"/>
              <a:gd name="connsiteY1671" fmla="*/ 28134 h 30122"/>
              <a:gd name="connsiteX1672" fmla="*/ 1855493 w 3170063"/>
              <a:gd name="connsiteY1672" fmla="*/ 29727 h 30122"/>
              <a:gd name="connsiteX1673" fmla="*/ 1846366 w 3170063"/>
              <a:gd name="connsiteY1673" fmla="*/ 29727 h 30122"/>
              <a:gd name="connsiteX1674" fmla="*/ 1840536 w 3170063"/>
              <a:gd name="connsiteY1674" fmla="*/ 28056 h 30122"/>
              <a:gd name="connsiteX1675" fmla="*/ 1839301 w 3170063"/>
              <a:gd name="connsiteY1675" fmla="*/ 28617 h 30122"/>
              <a:gd name="connsiteX1676" fmla="*/ 1839417 w 3170063"/>
              <a:gd name="connsiteY1676" fmla="*/ 28368 h 30122"/>
              <a:gd name="connsiteX1677" fmla="*/ 1836861 w 3170063"/>
              <a:gd name="connsiteY1677" fmla="*/ 19906 h 30122"/>
              <a:gd name="connsiteX1678" fmla="*/ 1831051 w 3170063"/>
              <a:gd name="connsiteY1678" fmla="*/ 26569 h 30122"/>
              <a:gd name="connsiteX1679" fmla="*/ 1831093 w 3170063"/>
              <a:gd name="connsiteY1679" fmla="*/ 29727 h 30122"/>
              <a:gd name="connsiteX1680" fmla="*/ 1811216 w 3170063"/>
              <a:gd name="connsiteY1680" fmla="*/ 29727 h 30122"/>
              <a:gd name="connsiteX1681" fmla="*/ 1811987 w 3170063"/>
              <a:gd name="connsiteY1681" fmla="*/ 28284 h 30122"/>
              <a:gd name="connsiteX1682" fmla="*/ 1810853 w 3170063"/>
              <a:gd name="connsiteY1682" fmla="*/ 23071 h 30122"/>
              <a:gd name="connsiteX1683" fmla="*/ 1805672 w 3170063"/>
              <a:gd name="connsiteY1683" fmla="*/ 22653 h 30122"/>
              <a:gd name="connsiteX1684" fmla="*/ 1805640 w 3170063"/>
              <a:gd name="connsiteY1684" fmla="*/ 20281 h 30122"/>
              <a:gd name="connsiteX1685" fmla="*/ 1804578 w 3170063"/>
              <a:gd name="connsiteY1685" fmla="*/ 19060 h 30122"/>
              <a:gd name="connsiteX1686" fmla="*/ 1810103 w 3170063"/>
              <a:gd name="connsiteY1686" fmla="*/ 15034 h 30122"/>
              <a:gd name="connsiteX1687" fmla="*/ 1806595 w 3170063"/>
              <a:gd name="connsiteY1687" fmla="*/ 8213 h 30122"/>
              <a:gd name="connsiteX1688" fmla="*/ 1810035 w 3170063"/>
              <a:gd name="connsiteY1688" fmla="*/ 5432 h 30122"/>
              <a:gd name="connsiteX1689" fmla="*/ 1802892 w 3170063"/>
              <a:gd name="connsiteY1689" fmla="*/ 3416 h 30122"/>
              <a:gd name="connsiteX1690" fmla="*/ 1798153 w 3170063"/>
              <a:gd name="connsiteY1690" fmla="*/ 8342 h 30122"/>
              <a:gd name="connsiteX1691" fmla="*/ 1791574 w 3170063"/>
              <a:gd name="connsiteY1691" fmla="*/ 8241 h 30122"/>
              <a:gd name="connsiteX1692" fmla="*/ 1789925 w 3170063"/>
              <a:gd name="connsiteY1692" fmla="*/ 8316 h 30122"/>
              <a:gd name="connsiteX1693" fmla="*/ 1794699 w 3170063"/>
              <a:gd name="connsiteY1693" fmla="*/ 3912 h 30122"/>
              <a:gd name="connsiteX1694" fmla="*/ 1724943 w 3170063"/>
              <a:gd name="connsiteY1694" fmla="*/ 1087 h 30122"/>
              <a:gd name="connsiteX1695" fmla="*/ 1740393 w 3170063"/>
              <a:gd name="connsiteY1695" fmla="*/ 1087 h 30122"/>
              <a:gd name="connsiteX1696" fmla="*/ 1741818 w 3170063"/>
              <a:gd name="connsiteY1696" fmla="*/ 2371 h 30122"/>
              <a:gd name="connsiteX1697" fmla="*/ 1741723 w 3170063"/>
              <a:gd name="connsiteY1697" fmla="*/ 12119 h 30122"/>
              <a:gd name="connsiteX1698" fmla="*/ 1751197 w 3170063"/>
              <a:gd name="connsiteY1698" fmla="*/ 14626 h 30122"/>
              <a:gd name="connsiteX1699" fmla="*/ 1751275 w 3170063"/>
              <a:gd name="connsiteY1699" fmla="*/ 6645 h 30122"/>
              <a:gd name="connsiteX1700" fmla="*/ 1758172 w 3170063"/>
              <a:gd name="connsiteY1700" fmla="*/ 8622 h 30122"/>
              <a:gd name="connsiteX1701" fmla="*/ 1767037 w 3170063"/>
              <a:gd name="connsiteY1701" fmla="*/ 4597 h 30122"/>
              <a:gd name="connsiteX1702" fmla="*/ 1766574 w 3170063"/>
              <a:gd name="connsiteY1702" fmla="*/ 1087 h 30122"/>
              <a:gd name="connsiteX1703" fmla="*/ 1782175 w 3170063"/>
              <a:gd name="connsiteY1703" fmla="*/ 1087 h 30122"/>
              <a:gd name="connsiteX1704" fmla="*/ 1783797 w 3170063"/>
              <a:gd name="connsiteY1704" fmla="*/ 6992 h 30122"/>
              <a:gd name="connsiteX1705" fmla="*/ 1787685 w 3170063"/>
              <a:gd name="connsiteY1705" fmla="*/ 8417 h 30122"/>
              <a:gd name="connsiteX1706" fmla="*/ 1785767 w 3170063"/>
              <a:gd name="connsiteY1706" fmla="*/ 8504 h 30122"/>
              <a:gd name="connsiteX1707" fmla="*/ 1785121 w 3170063"/>
              <a:gd name="connsiteY1707" fmla="*/ 12480 h 30122"/>
              <a:gd name="connsiteX1708" fmla="*/ 1785544 w 3170063"/>
              <a:gd name="connsiteY1708" fmla="*/ 13264 h 30122"/>
              <a:gd name="connsiteX1709" fmla="*/ 1782548 w 3170063"/>
              <a:gd name="connsiteY1709" fmla="*/ 15922 h 30122"/>
              <a:gd name="connsiteX1710" fmla="*/ 1774543 w 3170063"/>
              <a:gd name="connsiteY1710" fmla="*/ 16638 h 30122"/>
              <a:gd name="connsiteX1711" fmla="*/ 1772366 w 3170063"/>
              <a:gd name="connsiteY1711" fmla="*/ 20209 h 30122"/>
              <a:gd name="connsiteX1712" fmla="*/ 1771831 w 3170063"/>
              <a:gd name="connsiteY1712" fmla="*/ 20166 h 30122"/>
              <a:gd name="connsiteX1713" fmla="*/ 1765446 w 3170063"/>
              <a:gd name="connsiteY1713" fmla="*/ 24773 h 30122"/>
              <a:gd name="connsiteX1714" fmla="*/ 1764396 w 3170063"/>
              <a:gd name="connsiteY1714" fmla="*/ 29727 h 30122"/>
              <a:gd name="connsiteX1715" fmla="*/ 1759198 w 3170063"/>
              <a:gd name="connsiteY1715" fmla="*/ 29727 h 30122"/>
              <a:gd name="connsiteX1716" fmla="*/ 1760212 w 3170063"/>
              <a:gd name="connsiteY1716" fmla="*/ 26510 h 30122"/>
              <a:gd name="connsiteX1717" fmla="*/ 1755268 w 3170063"/>
              <a:gd name="connsiteY1717" fmla="*/ 19951 h 30122"/>
              <a:gd name="connsiteX1718" fmla="*/ 1744780 w 3170063"/>
              <a:gd name="connsiteY1718" fmla="*/ 21768 h 30122"/>
              <a:gd name="connsiteX1719" fmla="*/ 1736157 w 3170063"/>
              <a:gd name="connsiteY1719" fmla="*/ 29727 h 30122"/>
              <a:gd name="connsiteX1720" fmla="*/ 1722640 w 3170063"/>
              <a:gd name="connsiteY1720" fmla="*/ 29727 h 30122"/>
              <a:gd name="connsiteX1721" fmla="*/ 1728486 w 3170063"/>
              <a:gd name="connsiteY1721" fmla="*/ 22265 h 30122"/>
              <a:gd name="connsiteX1722" fmla="*/ 1720688 w 3170063"/>
              <a:gd name="connsiteY1722" fmla="*/ 14670 h 30122"/>
              <a:gd name="connsiteX1723" fmla="*/ 1717855 w 3170063"/>
              <a:gd name="connsiteY1723" fmla="*/ 16215 h 30122"/>
              <a:gd name="connsiteX1724" fmla="*/ 1714816 w 3170063"/>
              <a:gd name="connsiteY1724" fmla="*/ 12772 h 30122"/>
              <a:gd name="connsiteX1725" fmla="*/ 1720408 w 3170063"/>
              <a:gd name="connsiteY1725" fmla="*/ 11417 h 30122"/>
              <a:gd name="connsiteX1726" fmla="*/ 1725241 w 3170063"/>
              <a:gd name="connsiteY1726" fmla="*/ 7832 h 30122"/>
              <a:gd name="connsiteX1727" fmla="*/ 1722435 w 3170063"/>
              <a:gd name="connsiteY1727" fmla="*/ 3141 h 30122"/>
              <a:gd name="connsiteX1728" fmla="*/ 1648630 w 3170063"/>
              <a:gd name="connsiteY1728" fmla="*/ 1087 h 30122"/>
              <a:gd name="connsiteX1729" fmla="*/ 1655786 w 3170063"/>
              <a:gd name="connsiteY1729" fmla="*/ 1087 h 30122"/>
              <a:gd name="connsiteX1730" fmla="*/ 1654833 w 3170063"/>
              <a:gd name="connsiteY1730" fmla="*/ 2179 h 30122"/>
              <a:gd name="connsiteX1731" fmla="*/ 1651237 w 3170063"/>
              <a:gd name="connsiteY1731" fmla="*/ 6208 h 30122"/>
              <a:gd name="connsiteX1732" fmla="*/ 1644936 w 3170063"/>
              <a:gd name="connsiteY1732" fmla="*/ 6377 h 30122"/>
              <a:gd name="connsiteX1733" fmla="*/ 1648613 w 3170063"/>
              <a:gd name="connsiteY1733" fmla="*/ 2236 h 30122"/>
              <a:gd name="connsiteX1734" fmla="*/ 1605584 w 3170063"/>
              <a:gd name="connsiteY1734" fmla="*/ 1087 h 30122"/>
              <a:gd name="connsiteX1735" fmla="*/ 1610851 w 3170063"/>
              <a:gd name="connsiteY1735" fmla="*/ 1087 h 30122"/>
              <a:gd name="connsiteX1736" fmla="*/ 1610765 w 3170063"/>
              <a:gd name="connsiteY1736" fmla="*/ 1138 h 30122"/>
              <a:gd name="connsiteX1737" fmla="*/ 1609268 w 3170063"/>
              <a:gd name="connsiteY1737" fmla="*/ 6687 h 30122"/>
              <a:gd name="connsiteX1738" fmla="*/ 1615649 w 3170063"/>
              <a:gd name="connsiteY1738" fmla="*/ 14125 h 30122"/>
              <a:gd name="connsiteX1739" fmla="*/ 1621286 w 3170063"/>
              <a:gd name="connsiteY1739" fmla="*/ 6108 h 30122"/>
              <a:gd name="connsiteX1740" fmla="*/ 1619398 w 3170063"/>
              <a:gd name="connsiteY1740" fmla="*/ 1087 h 30122"/>
              <a:gd name="connsiteX1741" fmla="*/ 1634997 w 3170063"/>
              <a:gd name="connsiteY1741" fmla="*/ 1087 h 30122"/>
              <a:gd name="connsiteX1742" fmla="*/ 1634969 w 3170063"/>
              <a:gd name="connsiteY1742" fmla="*/ 3084 h 30122"/>
              <a:gd name="connsiteX1743" fmla="*/ 1638516 w 3170063"/>
              <a:gd name="connsiteY1743" fmla="*/ 6755 h 30122"/>
              <a:gd name="connsiteX1744" fmla="*/ 1634473 w 3170063"/>
              <a:gd name="connsiteY1744" fmla="*/ 7111 h 30122"/>
              <a:gd name="connsiteX1745" fmla="*/ 1634541 w 3170063"/>
              <a:gd name="connsiteY1745" fmla="*/ 2703 h 30122"/>
              <a:gd name="connsiteX1746" fmla="*/ 1629509 w 3170063"/>
              <a:gd name="connsiteY1746" fmla="*/ 1837 h 30122"/>
              <a:gd name="connsiteX1747" fmla="*/ 1624405 w 3170063"/>
              <a:gd name="connsiteY1747" fmla="*/ 3460 h 30122"/>
              <a:gd name="connsiteX1748" fmla="*/ 1624542 w 3170063"/>
              <a:gd name="connsiteY1748" fmla="*/ 12114 h 30122"/>
              <a:gd name="connsiteX1749" fmla="*/ 1621270 w 3170063"/>
              <a:gd name="connsiteY1749" fmla="*/ 15597 h 30122"/>
              <a:gd name="connsiteX1750" fmla="*/ 1618079 w 3170063"/>
              <a:gd name="connsiteY1750" fmla="*/ 17082 h 30122"/>
              <a:gd name="connsiteX1751" fmla="*/ 1614224 w 3170063"/>
              <a:gd name="connsiteY1751" fmla="*/ 16039 h 30122"/>
              <a:gd name="connsiteX1752" fmla="*/ 1613345 w 3170063"/>
              <a:gd name="connsiteY1752" fmla="*/ 17446 h 30122"/>
              <a:gd name="connsiteX1753" fmla="*/ 1603873 w 3170063"/>
              <a:gd name="connsiteY1753" fmla="*/ 5997 h 30122"/>
              <a:gd name="connsiteX1754" fmla="*/ 1602536 w 3170063"/>
              <a:gd name="connsiteY1754" fmla="*/ 5805 h 30122"/>
              <a:gd name="connsiteX1755" fmla="*/ 1605402 w 3170063"/>
              <a:gd name="connsiteY1755" fmla="*/ 3186 h 30122"/>
              <a:gd name="connsiteX1756" fmla="*/ 1466224 w 3170063"/>
              <a:gd name="connsiteY1756" fmla="*/ 1087 h 30122"/>
              <a:gd name="connsiteX1757" fmla="*/ 1472428 w 3170063"/>
              <a:gd name="connsiteY1757" fmla="*/ 1087 h 30122"/>
              <a:gd name="connsiteX1758" fmla="*/ 1473118 w 3170063"/>
              <a:gd name="connsiteY1758" fmla="*/ 3371 h 30122"/>
              <a:gd name="connsiteX1759" fmla="*/ 1471793 w 3170063"/>
              <a:gd name="connsiteY1759" fmla="*/ 4690 h 30122"/>
              <a:gd name="connsiteX1760" fmla="*/ 1471340 w 3170063"/>
              <a:gd name="connsiteY1760" fmla="*/ 2495 h 30122"/>
              <a:gd name="connsiteX1761" fmla="*/ 1467116 w 3170063"/>
              <a:gd name="connsiteY1761" fmla="*/ 2121 h 30122"/>
              <a:gd name="connsiteX1762" fmla="*/ 1246447 w 3170063"/>
              <a:gd name="connsiteY1762" fmla="*/ 1087 h 30122"/>
              <a:gd name="connsiteX1763" fmla="*/ 1263366 w 3170063"/>
              <a:gd name="connsiteY1763" fmla="*/ 1087 h 30122"/>
              <a:gd name="connsiteX1764" fmla="*/ 1263363 w 3170063"/>
              <a:gd name="connsiteY1764" fmla="*/ 5491 h 30122"/>
              <a:gd name="connsiteX1765" fmla="*/ 1263624 w 3170063"/>
              <a:gd name="connsiteY1765" fmla="*/ 9279 h 30122"/>
              <a:gd name="connsiteX1766" fmla="*/ 1271947 w 3170063"/>
              <a:gd name="connsiteY1766" fmla="*/ 9738 h 30122"/>
              <a:gd name="connsiteX1767" fmla="*/ 1276374 w 3170063"/>
              <a:gd name="connsiteY1767" fmla="*/ 1478 h 30122"/>
              <a:gd name="connsiteX1768" fmla="*/ 1281060 w 3170063"/>
              <a:gd name="connsiteY1768" fmla="*/ 1488 h 30122"/>
              <a:gd name="connsiteX1769" fmla="*/ 1281002 w 3170063"/>
              <a:gd name="connsiteY1769" fmla="*/ 1087 h 30122"/>
              <a:gd name="connsiteX1770" fmla="*/ 1285417 w 3170063"/>
              <a:gd name="connsiteY1770" fmla="*/ 1087 h 30122"/>
              <a:gd name="connsiteX1771" fmla="*/ 1286352 w 3170063"/>
              <a:gd name="connsiteY1771" fmla="*/ 1173 h 30122"/>
              <a:gd name="connsiteX1772" fmla="*/ 1286396 w 3170063"/>
              <a:gd name="connsiteY1772" fmla="*/ 1087 h 30122"/>
              <a:gd name="connsiteX1773" fmla="*/ 1299794 w 3170063"/>
              <a:gd name="connsiteY1773" fmla="*/ 1087 h 30122"/>
              <a:gd name="connsiteX1774" fmla="*/ 1300981 w 3170063"/>
              <a:gd name="connsiteY1774" fmla="*/ 2611 h 30122"/>
              <a:gd name="connsiteX1775" fmla="*/ 1303824 w 3170063"/>
              <a:gd name="connsiteY1775" fmla="*/ 2353 h 30122"/>
              <a:gd name="connsiteX1776" fmla="*/ 1304236 w 3170063"/>
              <a:gd name="connsiteY1776" fmla="*/ 1679 h 30122"/>
              <a:gd name="connsiteX1777" fmla="*/ 1305868 w 3170063"/>
              <a:gd name="connsiteY1777" fmla="*/ 5055 h 30122"/>
              <a:gd name="connsiteX1778" fmla="*/ 1311550 w 3170063"/>
              <a:gd name="connsiteY1778" fmla="*/ 6025 h 30122"/>
              <a:gd name="connsiteX1779" fmla="*/ 1315254 w 3170063"/>
              <a:gd name="connsiteY1779" fmla="*/ 1087 h 30122"/>
              <a:gd name="connsiteX1780" fmla="*/ 1318045 w 3170063"/>
              <a:gd name="connsiteY1780" fmla="*/ 1087 h 30122"/>
              <a:gd name="connsiteX1781" fmla="*/ 1320858 w 3170063"/>
              <a:gd name="connsiteY1781" fmla="*/ 2371 h 30122"/>
              <a:gd name="connsiteX1782" fmla="*/ 1324864 w 3170063"/>
              <a:gd name="connsiteY1782" fmla="*/ 1745 h 30122"/>
              <a:gd name="connsiteX1783" fmla="*/ 1325216 w 3170063"/>
              <a:gd name="connsiteY1783" fmla="*/ 1087 h 30122"/>
              <a:gd name="connsiteX1784" fmla="*/ 1327405 w 3170063"/>
              <a:gd name="connsiteY1784" fmla="*/ 1087 h 30122"/>
              <a:gd name="connsiteX1785" fmla="*/ 1326653 w 3170063"/>
              <a:gd name="connsiteY1785" fmla="*/ 3983 h 30122"/>
              <a:gd name="connsiteX1786" fmla="*/ 1336543 w 3170063"/>
              <a:gd name="connsiteY1786" fmla="*/ 4561 h 30122"/>
              <a:gd name="connsiteX1787" fmla="*/ 1336694 w 3170063"/>
              <a:gd name="connsiteY1787" fmla="*/ 4464 h 30122"/>
              <a:gd name="connsiteX1788" fmla="*/ 1335872 w 3170063"/>
              <a:gd name="connsiteY1788" fmla="*/ 6472 h 30122"/>
              <a:gd name="connsiteX1789" fmla="*/ 1337244 w 3170063"/>
              <a:gd name="connsiteY1789" fmla="*/ 7591 h 30122"/>
              <a:gd name="connsiteX1790" fmla="*/ 1337198 w 3170063"/>
              <a:gd name="connsiteY1790" fmla="*/ 7610 h 30122"/>
              <a:gd name="connsiteX1791" fmla="*/ 1337239 w 3170063"/>
              <a:gd name="connsiteY1791" fmla="*/ 7715 h 30122"/>
              <a:gd name="connsiteX1792" fmla="*/ 1336567 w 3170063"/>
              <a:gd name="connsiteY1792" fmla="*/ 8099 h 30122"/>
              <a:gd name="connsiteX1793" fmla="*/ 1332494 w 3170063"/>
              <a:gd name="connsiteY1793" fmla="*/ 14019 h 30122"/>
              <a:gd name="connsiteX1794" fmla="*/ 1332979 w 3170063"/>
              <a:gd name="connsiteY1794" fmla="*/ 18836 h 30122"/>
              <a:gd name="connsiteX1795" fmla="*/ 1337737 w 3170063"/>
              <a:gd name="connsiteY1795" fmla="*/ 19726 h 30122"/>
              <a:gd name="connsiteX1796" fmla="*/ 1341249 w 3170063"/>
              <a:gd name="connsiteY1796" fmla="*/ 17725 h 30122"/>
              <a:gd name="connsiteX1797" fmla="*/ 1342280 w 3170063"/>
              <a:gd name="connsiteY1797" fmla="*/ 23641 h 30122"/>
              <a:gd name="connsiteX1798" fmla="*/ 1352051 w 3170063"/>
              <a:gd name="connsiteY1798" fmla="*/ 24389 h 30122"/>
              <a:gd name="connsiteX1799" fmla="*/ 1350370 w 3170063"/>
              <a:gd name="connsiteY1799" fmla="*/ 14734 h 30122"/>
              <a:gd name="connsiteX1800" fmla="*/ 1348930 w 3170063"/>
              <a:gd name="connsiteY1800" fmla="*/ 14082 h 30122"/>
              <a:gd name="connsiteX1801" fmla="*/ 1347666 w 3170063"/>
              <a:gd name="connsiteY1801" fmla="*/ 10812 h 30122"/>
              <a:gd name="connsiteX1802" fmla="*/ 1347783 w 3170063"/>
              <a:gd name="connsiteY1802" fmla="*/ 10642 h 30122"/>
              <a:gd name="connsiteX1803" fmla="*/ 1351250 w 3170063"/>
              <a:gd name="connsiteY1803" fmla="*/ 10567 h 30122"/>
              <a:gd name="connsiteX1804" fmla="*/ 1360211 w 3170063"/>
              <a:gd name="connsiteY1804" fmla="*/ 5940 h 30122"/>
              <a:gd name="connsiteX1805" fmla="*/ 1362199 w 3170063"/>
              <a:gd name="connsiteY1805" fmla="*/ 1087 h 30122"/>
              <a:gd name="connsiteX1806" fmla="*/ 1363250 w 3170063"/>
              <a:gd name="connsiteY1806" fmla="*/ 1087 h 30122"/>
              <a:gd name="connsiteX1807" fmla="*/ 1364976 w 3170063"/>
              <a:gd name="connsiteY1807" fmla="*/ 6606 h 30122"/>
              <a:gd name="connsiteX1808" fmla="*/ 1369713 w 3170063"/>
              <a:gd name="connsiteY1808" fmla="*/ 5668 h 30122"/>
              <a:gd name="connsiteX1809" fmla="*/ 1370940 w 3170063"/>
              <a:gd name="connsiteY1809" fmla="*/ 7784 h 30122"/>
              <a:gd name="connsiteX1810" fmla="*/ 1375578 w 3170063"/>
              <a:gd name="connsiteY1810" fmla="*/ 9094 h 30122"/>
              <a:gd name="connsiteX1811" fmla="*/ 1379255 w 3170063"/>
              <a:gd name="connsiteY1811" fmla="*/ 5977 h 30122"/>
              <a:gd name="connsiteX1812" fmla="*/ 1379433 w 3170063"/>
              <a:gd name="connsiteY1812" fmla="*/ 4158 h 30122"/>
              <a:gd name="connsiteX1813" fmla="*/ 1382729 w 3170063"/>
              <a:gd name="connsiteY1813" fmla="*/ 10974 h 30122"/>
              <a:gd name="connsiteX1814" fmla="*/ 1388410 w 3170063"/>
              <a:gd name="connsiteY1814" fmla="*/ 11944 h 30122"/>
              <a:gd name="connsiteX1815" fmla="*/ 1390467 w 3170063"/>
              <a:gd name="connsiteY1815" fmla="*/ 9203 h 30122"/>
              <a:gd name="connsiteX1816" fmla="*/ 1394093 w 3170063"/>
              <a:gd name="connsiteY1816" fmla="*/ 6709 h 30122"/>
              <a:gd name="connsiteX1817" fmla="*/ 1396613 w 3170063"/>
              <a:gd name="connsiteY1817" fmla="*/ 1984 h 30122"/>
              <a:gd name="connsiteX1818" fmla="*/ 1395710 w 3170063"/>
              <a:gd name="connsiteY1818" fmla="*/ 1087 h 30122"/>
              <a:gd name="connsiteX1819" fmla="*/ 1397992 w 3170063"/>
              <a:gd name="connsiteY1819" fmla="*/ 1087 h 30122"/>
              <a:gd name="connsiteX1820" fmla="*/ 1398570 w 3170063"/>
              <a:gd name="connsiteY1820" fmla="*/ 2934 h 30122"/>
              <a:gd name="connsiteX1821" fmla="*/ 1401717 w 3170063"/>
              <a:gd name="connsiteY1821" fmla="*/ 2311 h 30122"/>
              <a:gd name="connsiteX1822" fmla="*/ 1400815 w 3170063"/>
              <a:gd name="connsiteY1822" fmla="*/ 3089 h 30122"/>
              <a:gd name="connsiteX1823" fmla="*/ 1403075 w 3170063"/>
              <a:gd name="connsiteY1823" fmla="*/ 6377 h 30122"/>
              <a:gd name="connsiteX1824" fmla="*/ 1406764 w 3170063"/>
              <a:gd name="connsiteY1824" fmla="*/ 8344 h 30122"/>
              <a:gd name="connsiteX1825" fmla="*/ 1408756 w 3170063"/>
              <a:gd name="connsiteY1825" fmla="*/ 6598 h 30122"/>
              <a:gd name="connsiteX1826" fmla="*/ 1410008 w 3170063"/>
              <a:gd name="connsiteY1826" fmla="*/ 6865 h 30122"/>
              <a:gd name="connsiteX1827" fmla="*/ 1411238 w 3170063"/>
              <a:gd name="connsiteY1827" fmla="*/ 4153 h 30122"/>
              <a:gd name="connsiteX1828" fmla="*/ 1413267 w 3170063"/>
              <a:gd name="connsiteY1828" fmla="*/ 4728 h 30122"/>
              <a:gd name="connsiteX1829" fmla="*/ 1412968 w 3170063"/>
              <a:gd name="connsiteY1829" fmla="*/ 7034 h 30122"/>
              <a:gd name="connsiteX1830" fmla="*/ 1416320 w 3170063"/>
              <a:gd name="connsiteY1830" fmla="*/ 4987 h 30122"/>
              <a:gd name="connsiteX1831" fmla="*/ 1417481 w 3170063"/>
              <a:gd name="connsiteY1831" fmla="*/ 3459 h 30122"/>
              <a:gd name="connsiteX1832" fmla="*/ 1417989 w 3170063"/>
              <a:gd name="connsiteY1832" fmla="*/ 3431 h 30122"/>
              <a:gd name="connsiteX1833" fmla="*/ 1418036 w 3170063"/>
              <a:gd name="connsiteY1833" fmla="*/ 2728 h 30122"/>
              <a:gd name="connsiteX1834" fmla="*/ 1419192 w 3170063"/>
              <a:gd name="connsiteY1834" fmla="*/ 1209 h 30122"/>
              <a:gd name="connsiteX1835" fmla="*/ 1419100 w 3170063"/>
              <a:gd name="connsiteY1835" fmla="*/ 1087 h 30122"/>
              <a:gd name="connsiteX1836" fmla="*/ 1433150 w 3170063"/>
              <a:gd name="connsiteY1836" fmla="*/ 1087 h 30122"/>
              <a:gd name="connsiteX1837" fmla="*/ 1433714 w 3170063"/>
              <a:gd name="connsiteY1837" fmla="*/ 3142 h 30122"/>
              <a:gd name="connsiteX1838" fmla="*/ 1438763 w 3170063"/>
              <a:gd name="connsiteY1838" fmla="*/ 6579 h 30122"/>
              <a:gd name="connsiteX1839" fmla="*/ 1437732 w 3170063"/>
              <a:gd name="connsiteY1839" fmla="*/ 6683 h 30122"/>
              <a:gd name="connsiteX1840" fmla="*/ 1437036 w 3170063"/>
              <a:gd name="connsiteY1840" fmla="*/ 10398 h 30122"/>
              <a:gd name="connsiteX1841" fmla="*/ 1439814 w 3170063"/>
              <a:gd name="connsiteY1841" fmla="*/ 15274 h 30122"/>
              <a:gd name="connsiteX1842" fmla="*/ 1443819 w 3170063"/>
              <a:gd name="connsiteY1842" fmla="*/ 18028 h 30122"/>
              <a:gd name="connsiteX1843" fmla="*/ 1443396 w 3170063"/>
              <a:gd name="connsiteY1843" fmla="*/ 18450 h 30122"/>
              <a:gd name="connsiteX1844" fmla="*/ 1445976 w 3170063"/>
              <a:gd name="connsiteY1844" fmla="*/ 20968 h 30122"/>
              <a:gd name="connsiteX1845" fmla="*/ 1452305 w 3170063"/>
              <a:gd name="connsiteY1845" fmla="*/ 18484 h 30122"/>
              <a:gd name="connsiteX1846" fmla="*/ 1455323 w 3170063"/>
              <a:gd name="connsiteY1846" fmla="*/ 15531 h 30122"/>
              <a:gd name="connsiteX1847" fmla="*/ 1452925 w 3170063"/>
              <a:gd name="connsiteY1847" fmla="*/ 12537 h 30122"/>
              <a:gd name="connsiteX1848" fmla="*/ 1454508 w 3170063"/>
              <a:gd name="connsiteY1848" fmla="*/ 10833 h 30122"/>
              <a:gd name="connsiteX1849" fmla="*/ 1450591 w 3170063"/>
              <a:gd name="connsiteY1849" fmla="*/ 10553 h 30122"/>
              <a:gd name="connsiteX1850" fmla="*/ 1446672 w 3170063"/>
              <a:gd name="connsiteY1850" fmla="*/ 11772 h 30122"/>
              <a:gd name="connsiteX1851" fmla="*/ 1446117 w 3170063"/>
              <a:gd name="connsiteY1851" fmla="*/ 9484 h 30122"/>
              <a:gd name="connsiteX1852" fmla="*/ 1445965 w 3170063"/>
              <a:gd name="connsiteY1852" fmla="*/ 9379 h 30122"/>
              <a:gd name="connsiteX1853" fmla="*/ 1452031 w 3170063"/>
              <a:gd name="connsiteY1853" fmla="*/ 10252 h 30122"/>
              <a:gd name="connsiteX1854" fmla="*/ 1457811 w 3170063"/>
              <a:gd name="connsiteY1854" fmla="*/ 6608 h 30122"/>
              <a:gd name="connsiteX1855" fmla="*/ 1453244 w 3170063"/>
              <a:gd name="connsiteY1855" fmla="*/ 1087 h 30122"/>
              <a:gd name="connsiteX1856" fmla="*/ 1461656 w 3170063"/>
              <a:gd name="connsiteY1856" fmla="*/ 1087 h 30122"/>
              <a:gd name="connsiteX1857" fmla="*/ 1461158 w 3170063"/>
              <a:gd name="connsiteY1857" fmla="*/ 1446 h 30122"/>
              <a:gd name="connsiteX1858" fmla="*/ 1462022 w 3170063"/>
              <a:gd name="connsiteY1858" fmla="*/ 5955 h 30122"/>
              <a:gd name="connsiteX1859" fmla="*/ 1460236 w 3170063"/>
              <a:gd name="connsiteY1859" fmla="*/ 7396 h 30122"/>
              <a:gd name="connsiteX1860" fmla="*/ 1463170 w 3170063"/>
              <a:gd name="connsiteY1860" fmla="*/ 9226 h 30122"/>
              <a:gd name="connsiteX1861" fmla="*/ 1465739 w 3170063"/>
              <a:gd name="connsiteY1861" fmla="*/ 6563 h 30122"/>
              <a:gd name="connsiteX1862" fmla="*/ 1469849 w 3170063"/>
              <a:gd name="connsiteY1862" fmla="*/ 7248 h 30122"/>
              <a:gd name="connsiteX1863" fmla="*/ 1469141 w 3170063"/>
              <a:gd name="connsiteY1863" fmla="*/ 8155 h 30122"/>
              <a:gd name="connsiteX1864" fmla="*/ 1471102 w 3170063"/>
              <a:gd name="connsiteY1864" fmla="*/ 10519 h 30122"/>
              <a:gd name="connsiteX1865" fmla="*/ 1473080 w 3170063"/>
              <a:gd name="connsiteY1865" fmla="*/ 11305 h 30122"/>
              <a:gd name="connsiteX1866" fmla="*/ 1474656 w 3170063"/>
              <a:gd name="connsiteY1866" fmla="*/ 9652 h 30122"/>
              <a:gd name="connsiteX1867" fmla="*/ 1475785 w 3170063"/>
              <a:gd name="connsiteY1867" fmla="*/ 10034 h 30122"/>
              <a:gd name="connsiteX1868" fmla="*/ 1475643 w 3170063"/>
              <a:gd name="connsiteY1868" fmla="*/ 8221 h 30122"/>
              <a:gd name="connsiteX1869" fmla="*/ 1475626 w 3170063"/>
              <a:gd name="connsiteY1869" fmla="*/ 8183 h 30122"/>
              <a:gd name="connsiteX1870" fmla="*/ 1477092 w 3170063"/>
              <a:gd name="connsiteY1870" fmla="*/ 6283 h 30122"/>
              <a:gd name="connsiteX1871" fmla="*/ 1479114 w 3170063"/>
              <a:gd name="connsiteY1871" fmla="*/ 3719 h 30122"/>
              <a:gd name="connsiteX1872" fmla="*/ 1480356 w 3170063"/>
              <a:gd name="connsiteY1872" fmla="*/ 3845 h 30122"/>
              <a:gd name="connsiteX1873" fmla="*/ 1478845 w 3170063"/>
              <a:gd name="connsiteY1873" fmla="*/ 6039 h 30122"/>
              <a:gd name="connsiteX1874" fmla="*/ 1481588 w 3170063"/>
              <a:gd name="connsiteY1874" fmla="*/ 9508 h 30122"/>
              <a:gd name="connsiteX1875" fmla="*/ 1486325 w 3170063"/>
              <a:gd name="connsiteY1875" fmla="*/ 10077 h 30122"/>
              <a:gd name="connsiteX1876" fmla="*/ 1491144 w 3170063"/>
              <a:gd name="connsiteY1876" fmla="*/ 3075 h 30122"/>
              <a:gd name="connsiteX1877" fmla="*/ 1488370 w 3170063"/>
              <a:gd name="connsiteY1877" fmla="*/ 1578 h 30122"/>
              <a:gd name="connsiteX1878" fmla="*/ 1488455 w 3170063"/>
              <a:gd name="connsiteY1878" fmla="*/ 1087 h 30122"/>
              <a:gd name="connsiteX1879" fmla="*/ 1503138 w 3170063"/>
              <a:gd name="connsiteY1879" fmla="*/ 1087 h 30122"/>
              <a:gd name="connsiteX1880" fmla="*/ 1503523 w 3170063"/>
              <a:gd name="connsiteY1880" fmla="*/ 4583 h 30122"/>
              <a:gd name="connsiteX1881" fmla="*/ 1508558 w 3170063"/>
              <a:gd name="connsiteY1881" fmla="*/ 7197 h 30122"/>
              <a:gd name="connsiteX1882" fmla="*/ 1518688 w 3170063"/>
              <a:gd name="connsiteY1882" fmla="*/ 3206 h 30122"/>
              <a:gd name="connsiteX1883" fmla="*/ 1519531 w 3170063"/>
              <a:gd name="connsiteY1883" fmla="*/ 3706 h 30122"/>
              <a:gd name="connsiteX1884" fmla="*/ 1526581 w 3170063"/>
              <a:gd name="connsiteY1884" fmla="*/ 2309 h 30122"/>
              <a:gd name="connsiteX1885" fmla="*/ 1526640 w 3170063"/>
              <a:gd name="connsiteY1885" fmla="*/ 2234 h 30122"/>
              <a:gd name="connsiteX1886" fmla="*/ 1527787 w 3170063"/>
              <a:gd name="connsiteY1886" fmla="*/ 6740 h 30122"/>
              <a:gd name="connsiteX1887" fmla="*/ 1533364 w 3170063"/>
              <a:gd name="connsiteY1887" fmla="*/ 5320 h 30122"/>
              <a:gd name="connsiteX1888" fmla="*/ 1532287 w 3170063"/>
              <a:gd name="connsiteY1888" fmla="*/ 1087 h 30122"/>
              <a:gd name="connsiteX1889" fmla="*/ 1544214 w 3170063"/>
              <a:gd name="connsiteY1889" fmla="*/ 1087 h 30122"/>
              <a:gd name="connsiteX1890" fmla="*/ 1544184 w 3170063"/>
              <a:gd name="connsiteY1890" fmla="*/ 1219 h 30122"/>
              <a:gd name="connsiteX1891" fmla="*/ 1544898 w 3170063"/>
              <a:gd name="connsiteY1891" fmla="*/ 1087 h 30122"/>
              <a:gd name="connsiteX1892" fmla="*/ 1596553 w 3170063"/>
              <a:gd name="connsiteY1892" fmla="*/ 1087 h 30122"/>
              <a:gd name="connsiteX1893" fmla="*/ 1598215 w 3170063"/>
              <a:gd name="connsiteY1893" fmla="*/ 4515 h 30122"/>
              <a:gd name="connsiteX1894" fmla="*/ 1600897 w 3170063"/>
              <a:gd name="connsiteY1894" fmla="*/ 5569 h 30122"/>
              <a:gd name="connsiteX1895" fmla="*/ 1593892 w 3170063"/>
              <a:gd name="connsiteY1895" fmla="*/ 4561 h 30122"/>
              <a:gd name="connsiteX1896" fmla="*/ 1588112 w 3170063"/>
              <a:gd name="connsiteY1896" fmla="*/ 8205 h 30122"/>
              <a:gd name="connsiteX1897" fmla="*/ 1594334 w 3170063"/>
              <a:gd name="connsiteY1897" fmla="*/ 15726 h 30122"/>
              <a:gd name="connsiteX1898" fmla="*/ 1589973 w 3170063"/>
              <a:gd name="connsiteY1898" fmla="*/ 16974 h 30122"/>
              <a:gd name="connsiteX1899" fmla="*/ 1589688 w 3170063"/>
              <a:gd name="connsiteY1899" fmla="*/ 20451 h 30122"/>
              <a:gd name="connsiteX1900" fmla="*/ 1592921 w 3170063"/>
              <a:gd name="connsiteY1900" fmla="*/ 22920 h 30122"/>
              <a:gd name="connsiteX1901" fmla="*/ 1600413 w 3170063"/>
              <a:gd name="connsiteY1901" fmla="*/ 20778 h 30122"/>
              <a:gd name="connsiteX1902" fmla="*/ 1608239 w 3170063"/>
              <a:gd name="connsiteY1902" fmla="*/ 21903 h 30122"/>
              <a:gd name="connsiteX1903" fmla="*/ 1612070 w 3170063"/>
              <a:gd name="connsiteY1903" fmla="*/ 19487 h 30122"/>
              <a:gd name="connsiteX1904" fmla="*/ 1611969 w 3170063"/>
              <a:gd name="connsiteY1904" fmla="*/ 19649 h 30122"/>
              <a:gd name="connsiteX1905" fmla="*/ 1616452 w 3170063"/>
              <a:gd name="connsiteY1905" fmla="*/ 24031 h 30122"/>
              <a:gd name="connsiteX1906" fmla="*/ 1620635 w 3170063"/>
              <a:gd name="connsiteY1906" fmla="*/ 25208 h 30122"/>
              <a:gd name="connsiteX1907" fmla="*/ 1622390 w 3170063"/>
              <a:gd name="connsiteY1907" fmla="*/ 22935 h 30122"/>
              <a:gd name="connsiteX1908" fmla="*/ 1624438 w 3170063"/>
              <a:gd name="connsiteY1908" fmla="*/ 24354 h 30122"/>
              <a:gd name="connsiteX1909" fmla="*/ 1633410 w 3170063"/>
              <a:gd name="connsiteY1909" fmla="*/ 21644 h 30122"/>
              <a:gd name="connsiteX1910" fmla="*/ 1636716 w 3170063"/>
              <a:gd name="connsiteY1910" fmla="*/ 24965 h 30122"/>
              <a:gd name="connsiteX1911" fmla="*/ 1639809 w 3170063"/>
              <a:gd name="connsiteY1911" fmla="*/ 18618 h 30122"/>
              <a:gd name="connsiteX1912" fmla="*/ 1639134 w 3170063"/>
              <a:gd name="connsiteY1912" fmla="*/ 18090 h 30122"/>
              <a:gd name="connsiteX1913" fmla="*/ 1642387 w 3170063"/>
              <a:gd name="connsiteY1913" fmla="*/ 17890 h 30122"/>
              <a:gd name="connsiteX1914" fmla="*/ 1642398 w 3170063"/>
              <a:gd name="connsiteY1914" fmla="*/ 17889 h 30122"/>
              <a:gd name="connsiteX1915" fmla="*/ 1641959 w 3170063"/>
              <a:gd name="connsiteY1915" fmla="*/ 18708 h 30122"/>
              <a:gd name="connsiteX1916" fmla="*/ 1646499 w 3170063"/>
              <a:gd name="connsiteY1916" fmla="*/ 20389 h 30122"/>
              <a:gd name="connsiteX1917" fmla="*/ 1652264 w 3170063"/>
              <a:gd name="connsiteY1917" fmla="*/ 18296 h 30122"/>
              <a:gd name="connsiteX1918" fmla="*/ 1654941 w 3170063"/>
              <a:gd name="connsiteY1918" fmla="*/ 19804 h 30122"/>
              <a:gd name="connsiteX1919" fmla="*/ 1659726 w 3170063"/>
              <a:gd name="connsiteY1919" fmla="*/ 22119 h 30122"/>
              <a:gd name="connsiteX1920" fmla="*/ 1668656 w 3170063"/>
              <a:gd name="connsiteY1920" fmla="*/ 15014 h 30122"/>
              <a:gd name="connsiteX1921" fmla="*/ 1663261 w 3170063"/>
              <a:gd name="connsiteY1921" fmla="*/ 5538 h 30122"/>
              <a:gd name="connsiteX1922" fmla="*/ 1666672 w 3170063"/>
              <a:gd name="connsiteY1922" fmla="*/ 9547 h 30122"/>
              <a:gd name="connsiteX1923" fmla="*/ 1676627 w 3170063"/>
              <a:gd name="connsiteY1923" fmla="*/ 11157 h 30122"/>
              <a:gd name="connsiteX1924" fmla="*/ 1689970 w 3170063"/>
              <a:gd name="connsiteY1924" fmla="*/ 2483 h 30122"/>
              <a:gd name="connsiteX1925" fmla="*/ 1688782 w 3170063"/>
              <a:gd name="connsiteY1925" fmla="*/ 1087 h 30122"/>
              <a:gd name="connsiteX1926" fmla="*/ 1707218 w 3170063"/>
              <a:gd name="connsiteY1926" fmla="*/ 1087 h 30122"/>
              <a:gd name="connsiteX1927" fmla="*/ 1708771 w 3170063"/>
              <a:gd name="connsiteY1927" fmla="*/ 4467 h 30122"/>
              <a:gd name="connsiteX1928" fmla="*/ 1712562 w 3170063"/>
              <a:gd name="connsiteY1928" fmla="*/ 3503 h 30122"/>
              <a:gd name="connsiteX1929" fmla="*/ 1712236 w 3170063"/>
              <a:gd name="connsiteY1929" fmla="*/ 6319 h 30122"/>
              <a:gd name="connsiteX1930" fmla="*/ 1707837 w 3170063"/>
              <a:gd name="connsiteY1930" fmla="*/ 9644 h 30122"/>
              <a:gd name="connsiteX1931" fmla="*/ 1710376 w 3170063"/>
              <a:gd name="connsiteY1931" fmla="*/ 12909 h 30122"/>
              <a:gd name="connsiteX1932" fmla="*/ 1707687 w 3170063"/>
              <a:gd name="connsiteY1932" fmla="*/ 14012 h 30122"/>
              <a:gd name="connsiteX1933" fmla="*/ 1705261 w 3170063"/>
              <a:gd name="connsiteY1933" fmla="*/ 11536 h 30122"/>
              <a:gd name="connsiteX1934" fmla="*/ 1703245 w 3170063"/>
              <a:gd name="connsiteY1934" fmla="*/ 16428 h 30122"/>
              <a:gd name="connsiteX1935" fmla="*/ 1704003 w 3170063"/>
              <a:gd name="connsiteY1935" fmla="*/ 22563 h 30122"/>
              <a:gd name="connsiteX1936" fmla="*/ 1710731 w 3170063"/>
              <a:gd name="connsiteY1936" fmla="*/ 23499 h 30122"/>
              <a:gd name="connsiteX1937" fmla="*/ 1712712 w 3170063"/>
              <a:gd name="connsiteY1937" fmla="*/ 25833 h 30122"/>
              <a:gd name="connsiteX1938" fmla="*/ 1712828 w 3170063"/>
              <a:gd name="connsiteY1938" fmla="*/ 25953 h 30122"/>
              <a:gd name="connsiteX1939" fmla="*/ 1713288 w 3170063"/>
              <a:gd name="connsiteY1939" fmla="*/ 26773 h 30122"/>
              <a:gd name="connsiteX1940" fmla="*/ 1713582 w 3170063"/>
              <a:gd name="connsiteY1940" fmla="*/ 26736 h 30122"/>
              <a:gd name="connsiteX1941" fmla="*/ 1714538 w 3170063"/>
              <a:gd name="connsiteY1941" fmla="*/ 27729 h 30122"/>
              <a:gd name="connsiteX1942" fmla="*/ 1715742 w 3170063"/>
              <a:gd name="connsiteY1942" fmla="*/ 27164 h 30122"/>
              <a:gd name="connsiteX1943" fmla="*/ 1716484 w 3170063"/>
              <a:gd name="connsiteY1943" fmla="*/ 28811 h 30122"/>
              <a:gd name="connsiteX1944" fmla="*/ 1718880 w 3170063"/>
              <a:gd name="connsiteY1944" fmla="*/ 29727 h 30122"/>
              <a:gd name="connsiteX1945" fmla="*/ 1660816 w 3170063"/>
              <a:gd name="connsiteY1945" fmla="*/ 29727 h 30122"/>
              <a:gd name="connsiteX1946" fmla="*/ 1661510 w 3170063"/>
              <a:gd name="connsiteY1946" fmla="*/ 28856 h 30122"/>
              <a:gd name="connsiteX1947" fmla="*/ 1663820 w 3170063"/>
              <a:gd name="connsiteY1947" fmla="*/ 28802 h 30122"/>
              <a:gd name="connsiteX1948" fmla="*/ 1663429 w 3170063"/>
              <a:gd name="connsiteY1948" fmla="*/ 25728 h 30122"/>
              <a:gd name="connsiteX1949" fmla="*/ 1662431 w 3170063"/>
              <a:gd name="connsiteY1949" fmla="*/ 24205 h 30122"/>
              <a:gd name="connsiteX1950" fmla="*/ 1660928 w 3170063"/>
              <a:gd name="connsiteY1950" fmla="*/ 23408 h 30122"/>
              <a:gd name="connsiteX1951" fmla="*/ 1656494 w 3170063"/>
              <a:gd name="connsiteY1951" fmla="*/ 26143 h 30122"/>
              <a:gd name="connsiteX1952" fmla="*/ 1652755 w 3170063"/>
              <a:gd name="connsiteY1952" fmla="*/ 26078 h 30122"/>
              <a:gd name="connsiteX1953" fmla="*/ 1650671 w 3170063"/>
              <a:gd name="connsiteY1953" fmla="*/ 29142 h 30122"/>
              <a:gd name="connsiteX1954" fmla="*/ 1649689 w 3170063"/>
              <a:gd name="connsiteY1954" fmla="*/ 26963 h 30122"/>
              <a:gd name="connsiteX1955" fmla="*/ 1644400 w 3170063"/>
              <a:gd name="connsiteY1955" fmla="*/ 24940 h 30122"/>
              <a:gd name="connsiteX1956" fmla="*/ 1639429 w 3170063"/>
              <a:gd name="connsiteY1956" fmla="*/ 27651 h 30122"/>
              <a:gd name="connsiteX1957" fmla="*/ 1638812 w 3170063"/>
              <a:gd name="connsiteY1957" fmla="*/ 29727 h 30122"/>
              <a:gd name="connsiteX1958" fmla="*/ 1635080 w 3170063"/>
              <a:gd name="connsiteY1958" fmla="*/ 29727 h 30122"/>
              <a:gd name="connsiteX1959" fmla="*/ 1633732 w 3170063"/>
              <a:gd name="connsiteY1959" fmla="*/ 29025 h 30122"/>
              <a:gd name="connsiteX1960" fmla="*/ 1632794 w 3170063"/>
              <a:gd name="connsiteY1960" fmla="*/ 29727 h 30122"/>
              <a:gd name="connsiteX1961" fmla="*/ 1592152 w 3170063"/>
              <a:gd name="connsiteY1961" fmla="*/ 29727 h 30122"/>
              <a:gd name="connsiteX1962" fmla="*/ 1588508 w 3170063"/>
              <a:gd name="connsiteY1962" fmla="*/ 27568 h 30122"/>
              <a:gd name="connsiteX1963" fmla="*/ 1584317 w 3170063"/>
              <a:gd name="connsiteY1963" fmla="*/ 29727 h 30122"/>
              <a:gd name="connsiteX1964" fmla="*/ 1579426 w 3170063"/>
              <a:gd name="connsiteY1964" fmla="*/ 29727 h 30122"/>
              <a:gd name="connsiteX1965" fmla="*/ 1577800 w 3170063"/>
              <a:gd name="connsiteY1965" fmla="*/ 28325 h 30122"/>
              <a:gd name="connsiteX1966" fmla="*/ 1575081 w 3170063"/>
              <a:gd name="connsiteY1966" fmla="*/ 29727 h 30122"/>
              <a:gd name="connsiteX1967" fmla="*/ 1572777 w 3170063"/>
              <a:gd name="connsiteY1967" fmla="*/ 29727 h 30122"/>
              <a:gd name="connsiteX1968" fmla="*/ 1576966 w 3170063"/>
              <a:gd name="connsiteY1968" fmla="*/ 28206 h 30122"/>
              <a:gd name="connsiteX1969" fmla="*/ 1581978 w 3170063"/>
              <a:gd name="connsiteY1969" fmla="*/ 23057 h 30122"/>
              <a:gd name="connsiteX1970" fmla="*/ 1582314 w 3170063"/>
              <a:gd name="connsiteY1970" fmla="*/ 18227 h 30122"/>
              <a:gd name="connsiteX1971" fmla="*/ 1582270 w 3170063"/>
              <a:gd name="connsiteY1971" fmla="*/ 18211 h 30122"/>
              <a:gd name="connsiteX1972" fmla="*/ 1583876 w 3170063"/>
              <a:gd name="connsiteY1972" fmla="*/ 13599 h 30122"/>
              <a:gd name="connsiteX1973" fmla="*/ 1580545 w 3170063"/>
              <a:gd name="connsiteY1973" fmla="*/ 8896 h 30122"/>
              <a:gd name="connsiteX1974" fmla="*/ 1566025 w 3170063"/>
              <a:gd name="connsiteY1974" fmla="*/ 16148 h 30122"/>
              <a:gd name="connsiteX1975" fmla="*/ 1564559 w 3170063"/>
              <a:gd name="connsiteY1975" fmla="*/ 20361 h 30122"/>
              <a:gd name="connsiteX1976" fmla="*/ 1564400 w 3170063"/>
              <a:gd name="connsiteY1976" fmla="*/ 18662 h 30122"/>
              <a:gd name="connsiteX1977" fmla="*/ 1561505 w 3170063"/>
              <a:gd name="connsiteY1977" fmla="*/ 18172 h 30122"/>
              <a:gd name="connsiteX1978" fmla="*/ 1561809 w 3170063"/>
              <a:gd name="connsiteY1978" fmla="*/ 18153 h 30122"/>
              <a:gd name="connsiteX1979" fmla="*/ 1565867 w 3170063"/>
              <a:gd name="connsiteY1979" fmla="*/ 13585 h 30122"/>
              <a:gd name="connsiteX1980" fmla="*/ 1562018 w 3170063"/>
              <a:gd name="connsiteY1980" fmla="*/ 3402 h 30122"/>
              <a:gd name="connsiteX1981" fmla="*/ 1552308 w 3170063"/>
              <a:gd name="connsiteY1981" fmla="*/ 8322 h 30122"/>
              <a:gd name="connsiteX1982" fmla="*/ 1552276 w 3170063"/>
              <a:gd name="connsiteY1982" fmla="*/ 10570 h 30122"/>
              <a:gd name="connsiteX1983" fmla="*/ 1550400 w 3170063"/>
              <a:gd name="connsiteY1983" fmla="*/ 7316 h 30122"/>
              <a:gd name="connsiteX1984" fmla="*/ 1546775 w 3170063"/>
              <a:gd name="connsiteY1984" fmla="*/ 5500 h 30122"/>
              <a:gd name="connsiteX1985" fmla="*/ 1542315 w 3170063"/>
              <a:gd name="connsiteY1985" fmla="*/ 7711 h 30122"/>
              <a:gd name="connsiteX1986" fmla="*/ 1540201 w 3170063"/>
              <a:gd name="connsiteY1986" fmla="*/ 6783 h 30122"/>
              <a:gd name="connsiteX1987" fmla="*/ 1539252 w 3170063"/>
              <a:gd name="connsiteY1987" fmla="*/ 9732 h 30122"/>
              <a:gd name="connsiteX1988" fmla="*/ 1539511 w 3170063"/>
              <a:gd name="connsiteY1988" fmla="*/ 11535 h 30122"/>
              <a:gd name="connsiteX1989" fmla="*/ 1540536 w 3170063"/>
              <a:gd name="connsiteY1989" fmla="*/ 12894 h 30122"/>
              <a:gd name="connsiteX1990" fmla="*/ 1545710 w 3170063"/>
              <a:gd name="connsiteY1990" fmla="*/ 12294 h 30122"/>
              <a:gd name="connsiteX1991" fmla="*/ 1549069 w 3170063"/>
              <a:gd name="connsiteY1991" fmla="*/ 13936 h 30122"/>
              <a:gd name="connsiteX1992" fmla="*/ 1552256 w 3170063"/>
              <a:gd name="connsiteY1992" fmla="*/ 12042 h 30122"/>
              <a:gd name="connsiteX1993" fmla="*/ 1552221 w 3170063"/>
              <a:gd name="connsiteY1993" fmla="*/ 14432 h 30122"/>
              <a:gd name="connsiteX1994" fmla="*/ 1553931 w 3170063"/>
              <a:gd name="connsiteY1994" fmla="*/ 16202 h 30122"/>
              <a:gd name="connsiteX1995" fmla="*/ 1553211 w 3170063"/>
              <a:gd name="connsiteY1995" fmla="*/ 16514 h 30122"/>
              <a:gd name="connsiteX1996" fmla="*/ 1554418 w 3170063"/>
              <a:gd name="connsiteY1996" fmla="*/ 22666 h 30122"/>
              <a:gd name="connsiteX1997" fmla="*/ 1557195 w 3170063"/>
              <a:gd name="connsiteY1997" fmla="*/ 26008 h 30122"/>
              <a:gd name="connsiteX1998" fmla="*/ 1561638 w 3170063"/>
              <a:gd name="connsiteY1998" fmla="*/ 24584 h 30122"/>
              <a:gd name="connsiteX1999" fmla="*/ 1563288 w 3170063"/>
              <a:gd name="connsiteY1999" fmla="*/ 26372 h 30122"/>
              <a:gd name="connsiteX2000" fmla="*/ 1563997 w 3170063"/>
              <a:gd name="connsiteY2000" fmla="*/ 24782 h 30122"/>
              <a:gd name="connsiteX2001" fmla="*/ 1566230 w 3170063"/>
              <a:gd name="connsiteY2001" fmla="*/ 27935 h 30122"/>
              <a:gd name="connsiteX2002" fmla="*/ 1565671 w 3170063"/>
              <a:gd name="connsiteY2002" fmla="*/ 28978 h 30122"/>
              <a:gd name="connsiteX2003" fmla="*/ 1567694 w 3170063"/>
              <a:gd name="connsiteY2003" fmla="*/ 29727 h 30122"/>
              <a:gd name="connsiteX2004" fmla="*/ 1549646 w 3170063"/>
              <a:gd name="connsiteY2004" fmla="*/ 29727 h 30122"/>
              <a:gd name="connsiteX2005" fmla="*/ 1555730 w 3170063"/>
              <a:gd name="connsiteY2005" fmla="*/ 25183 h 30122"/>
              <a:gd name="connsiteX2006" fmla="*/ 1545171 w 3170063"/>
              <a:gd name="connsiteY2006" fmla="*/ 21100 h 30122"/>
              <a:gd name="connsiteX2007" fmla="*/ 1539231 w 3170063"/>
              <a:gd name="connsiteY2007" fmla="*/ 23347 h 30122"/>
              <a:gd name="connsiteX2008" fmla="*/ 1537668 w 3170063"/>
              <a:gd name="connsiteY2008" fmla="*/ 21850 h 30122"/>
              <a:gd name="connsiteX2009" fmla="*/ 1533977 w 3170063"/>
              <a:gd name="connsiteY2009" fmla="*/ 23936 h 30122"/>
              <a:gd name="connsiteX2010" fmla="*/ 1530056 w 3170063"/>
              <a:gd name="connsiteY2010" fmla="*/ 22913 h 30122"/>
              <a:gd name="connsiteX2011" fmla="*/ 1528756 w 3170063"/>
              <a:gd name="connsiteY2011" fmla="*/ 26568 h 30122"/>
              <a:gd name="connsiteX2012" fmla="*/ 1521126 w 3170063"/>
              <a:gd name="connsiteY2012" fmla="*/ 17345 h 30122"/>
              <a:gd name="connsiteX2013" fmla="*/ 1518706 w 3170063"/>
              <a:gd name="connsiteY2013" fmla="*/ 16997 h 30122"/>
              <a:gd name="connsiteX2014" fmla="*/ 1518885 w 3170063"/>
              <a:gd name="connsiteY2014" fmla="*/ 12059 h 30122"/>
              <a:gd name="connsiteX2015" fmla="*/ 1514296 w 3170063"/>
              <a:gd name="connsiteY2015" fmla="*/ 8945 h 30122"/>
              <a:gd name="connsiteX2016" fmla="*/ 1514096 w 3170063"/>
              <a:gd name="connsiteY2016" fmla="*/ 14487 h 30122"/>
              <a:gd name="connsiteX2017" fmla="*/ 1517549 w 3170063"/>
              <a:gd name="connsiteY2017" fmla="*/ 16831 h 30122"/>
              <a:gd name="connsiteX2018" fmla="*/ 1511146 w 3170063"/>
              <a:gd name="connsiteY2018" fmla="*/ 15909 h 30122"/>
              <a:gd name="connsiteX2019" fmla="*/ 1505366 w 3170063"/>
              <a:gd name="connsiteY2019" fmla="*/ 19553 h 30122"/>
              <a:gd name="connsiteX2020" fmla="*/ 1505784 w 3170063"/>
              <a:gd name="connsiteY2020" fmla="*/ 21080 h 30122"/>
              <a:gd name="connsiteX2021" fmla="*/ 1503877 w 3170063"/>
              <a:gd name="connsiteY2021" fmla="*/ 21565 h 30122"/>
              <a:gd name="connsiteX2022" fmla="*/ 1502872 w 3170063"/>
              <a:gd name="connsiteY2022" fmla="*/ 20760 h 30122"/>
              <a:gd name="connsiteX2023" fmla="*/ 1500111 w 3170063"/>
              <a:gd name="connsiteY2023" fmla="*/ 22651 h 30122"/>
              <a:gd name="connsiteX2024" fmla="*/ 1499626 w 3170063"/>
              <a:gd name="connsiteY2024" fmla="*/ 24443 h 30122"/>
              <a:gd name="connsiteX2025" fmla="*/ 1494971 w 3170063"/>
              <a:gd name="connsiteY2025" fmla="*/ 25924 h 30122"/>
              <a:gd name="connsiteX2026" fmla="*/ 1495031 w 3170063"/>
              <a:gd name="connsiteY2026" fmla="*/ 29727 h 30122"/>
              <a:gd name="connsiteX2027" fmla="*/ 1479268 w 3170063"/>
              <a:gd name="connsiteY2027" fmla="*/ 29727 h 30122"/>
              <a:gd name="connsiteX2028" fmla="*/ 1477354 w 3170063"/>
              <a:gd name="connsiteY2028" fmla="*/ 21092 h 30122"/>
              <a:gd name="connsiteX2029" fmla="*/ 1476333 w 3170063"/>
              <a:gd name="connsiteY2029" fmla="*/ 21417 h 30122"/>
              <a:gd name="connsiteX2030" fmla="*/ 1476457 w 3170063"/>
              <a:gd name="connsiteY2030" fmla="*/ 19968 h 30122"/>
              <a:gd name="connsiteX2031" fmla="*/ 1469961 w 3170063"/>
              <a:gd name="connsiteY2031" fmla="*/ 13262 h 30122"/>
              <a:gd name="connsiteX2032" fmla="*/ 1466781 w 3170063"/>
              <a:gd name="connsiteY2032" fmla="*/ 16166 h 30122"/>
              <a:gd name="connsiteX2033" fmla="*/ 1466611 w 3170063"/>
              <a:gd name="connsiteY2033" fmla="*/ 18142 h 30122"/>
              <a:gd name="connsiteX2034" fmla="*/ 1464028 w 3170063"/>
              <a:gd name="connsiteY2034" fmla="*/ 16848 h 30122"/>
              <a:gd name="connsiteX2035" fmla="*/ 1459567 w 3170063"/>
              <a:gd name="connsiteY2035" fmla="*/ 19060 h 30122"/>
              <a:gd name="connsiteX2036" fmla="*/ 1457453 w 3170063"/>
              <a:gd name="connsiteY2036" fmla="*/ 18131 h 30122"/>
              <a:gd name="connsiteX2037" fmla="*/ 1456505 w 3170063"/>
              <a:gd name="connsiteY2037" fmla="*/ 21080 h 30122"/>
              <a:gd name="connsiteX2038" fmla="*/ 1456765 w 3170063"/>
              <a:gd name="connsiteY2038" fmla="*/ 22883 h 30122"/>
              <a:gd name="connsiteX2039" fmla="*/ 1457789 w 3170063"/>
              <a:gd name="connsiteY2039" fmla="*/ 24242 h 30122"/>
              <a:gd name="connsiteX2040" fmla="*/ 1462964 w 3170063"/>
              <a:gd name="connsiteY2040" fmla="*/ 23643 h 30122"/>
              <a:gd name="connsiteX2041" fmla="*/ 1466323 w 3170063"/>
              <a:gd name="connsiteY2041" fmla="*/ 25284 h 30122"/>
              <a:gd name="connsiteX2042" fmla="*/ 1467593 w 3170063"/>
              <a:gd name="connsiteY2042" fmla="*/ 24529 h 30122"/>
              <a:gd name="connsiteX2043" fmla="*/ 1468213 w 3170063"/>
              <a:gd name="connsiteY2043" fmla="*/ 25811 h 30122"/>
              <a:gd name="connsiteX2044" fmla="*/ 1465874 w 3170063"/>
              <a:gd name="connsiteY2044" fmla="*/ 28650 h 30122"/>
              <a:gd name="connsiteX2045" fmla="*/ 1463312 w 3170063"/>
              <a:gd name="connsiteY2045" fmla="*/ 27556 h 30122"/>
              <a:gd name="connsiteX2046" fmla="*/ 1461071 w 3170063"/>
              <a:gd name="connsiteY2046" fmla="*/ 29727 h 30122"/>
              <a:gd name="connsiteX2047" fmla="*/ 1414126 w 3170063"/>
              <a:gd name="connsiteY2047" fmla="*/ 29727 h 30122"/>
              <a:gd name="connsiteX2048" fmla="*/ 1414668 w 3170063"/>
              <a:gd name="connsiteY2048" fmla="*/ 29367 h 30122"/>
              <a:gd name="connsiteX2049" fmla="*/ 1415159 w 3170063"/>
              <a:gd name="connsiteY2049" fmla="*/ 28520 h 30122"/>
              <a:gd name="connsiteX2050" fmla="*/ 1420118 w 3170063"/>
              <a:gd name="connsiteY2050" fmla="*/ 26601 h 30122"/>
              <a:gd name="connsiteX2051" fmla="*/ 1420161 w 3170063"/>
              <a:gd name="connsiteY2051" fmla="*/ 25129 h 30122"/>
              <a:gd name="connsiteX2052" fmla="*/ 1420469 w 3170063"/>
              <a:gd name="connsiteY2052" fmla="*/ 25117 h 30122"/>
              <a:gd name="connsiteX2053" fmla="*/ 1423518 w 3170063"/>
              <a:gd name="connsiteY2053" fmla="*/ 27694 h 30122"/>
              <a:gd name="connsiteX2054" fmla="*/ 1427090 w 3170063"/>
              <a:gd name="connsiteY2054" fmla="*/ 25379 h 30122"/>
              <a:gd name="connsiteX2055" fmla="*/ 1424884 w 3170063"/>
              <a:gd name="connsiteY2055" fmla="*/ 19511 h 30122"/>
              <a:gd name="connsiteX2056" fmla="*/ 1421593 w 3170063"/>
              <a:gd name="connsiteY2056" fmla="*/ 16674 h 30122"/>
              <a:gd name="connsiteX2057" fmla="*/ 1417446 w 3170063"/>
              <a:gd name="connsiteY2057" fmla="*/ 18812 h 30122"/>
              <a:gd name="connsiteX2058" fmla="*/ 1415524 w 3170063"/>
              <a:gd name="connsiteY2058" fmla="*/ 17322 h 30122"/>
              <a:gd name="connsiteX2059" fmla="*/ 1414589 w 3170063"/>
              <a:gd name="connsiteY2059" fmla="*/ 20915 h 30122"/>
              <a:gd name="connsiteX2060" fmla="*/ 1414738 w 3170063"/>
              <a:gd name="connsiteY2060" fmla="*/ 21475 h 30122"/>
              <a:gd name="connsiteX2061" fmla="*/ 1413753 w 3170063"/>
              <a:gd name="connsiteY2061" fmla="*/ 21855 h 30122"/>
              <a:gd name="connsiteX2062" fmla="*/ 1412004 w 3170063"/>
              <a:gd name="connsiteY2062" fmla="*/ 19831 h 30122"/>
              <a:gd name="connsiteX2063" fmla="*/ 1414896 w 3170063"/>
              <a:gd name="connsiteY2063" fmla="*/ 16483 h 30122"/>
              <a:gd name="connsiteX2064" fmla="*/ 1407508 w 3170063"/>
              <a:gd name="connsiteY2064" fmla="*/ 15768 h 30122"/>
              <a:gd name="connsiteX2065" fmla="*/ 1405836 w 3170063"/>
              <a:gd name="connsiteY2065" fmla="*/ 18313 h 30122"/>
              <a:gd name="connsiteX2066" fmla="*/ 1405332 w 3170063"/>
              <a:gd name="connsiteY2066" fmla="*/ 19061 h 30122"/>
              <a:gd name="connsiteX2067" fmla="*/ 1403661 w 3170063"/>
              <a:gd name="connsiteY2067" fmla="*/ 17729 h 30122"/>
              <a:gd name="connsiteX2068" fmla="*/ 1400569 w 3170063"/>
              <a:gd name="connsiteY2068" fmla="*/ 19904 h 30122"/>
              <a:gd name="connsiteX2069" fmla="*/ 1399975 w 3170063"/>
              <a:gd name="connsiteY2069" fmla="*/ 22185 h 30122"/>
              <a:gd name="connsiteX2070" fmla="*/ 1391560 w 3170063"/>
              <a:gd name="connsiteY2070" fmla="*/ 23818 h 30122"/>
              <a:gd name="connsiteX2071" fmla="*/ 1391631 w 3170063"/>
              <a:gd name="connsiteY2071" fmla="*/ 27845 h 30122"/>
              <a:gd name="connsiteX2072" fmla="*/ 1393131 w 3170063"/>
              <a:gd name="connsiteY2072" fmla="*/ 29727 h 30122"/>
              <a:gd name="connsiteX2073" fmla="*/ 1387481 w 3170063"/>
              <a:gd name="connsiteY2073" fmla="*/ 29727 h 30122"/>
              <a:gd name="connsiteX2074" fmla="*/ 1387367 w 3170063"/>
              <a:gd name="connsiteY2074" fmla="*/ 26178 h 30122"/>
              <a:gd name="connsiteX2075" fmla="*/ 1389960 w 3170063"/>
              <a:gd name="connsiteY2075" fmla="*/ 23449 h 30122"/>
              <a:gd name="connsiteX2076" fmla="*/ 1391403 w 3170063"/>
              <a:gd name="connsiteY2076" fmla="*/ 23675 h 30122"/>
              <a:gd name="connsiteX2077" fmla="*/ 1393748 w 3170063"/>
              <a:gd name="connsiteY2077" fmla="*/ 19841 h 30122"/>
              <a:gd name="connsiteX2078" fmla="*/ 1393519 w 3170063"/>
              <a:gd name="connsiteY2078" fmla="*/ 19701 h 30122"/>
              <a:gd name="connsiteX2079" fmla="*/ 1395897 w 3170063"/>
              <a:gd name="connsiteY2079" fmla="*/ 17197 h 30122"/>
              <a:gd name="connsiteX2080" fmla="*/ 1393502 w 3170063"/>
              <a:gd name="connsiteY2080" fmla="*/ 13960 h 30122"/>
              <a:gd name="connsiteX2081" fmla="*/ 1389271 w 3170063"/>
              <a:gd name="connsiteY2081" fmla="*/ 12748 h 30122"/>
              <a:gd name="connsiteX2082" fmla="*/ 1383118 w 3170063"/>
              <a:gd name="connsiteY2082" fmla="*/ 19982 h 30122"/>
              <a:gd name="connsiteX2083" fmla="*/ 1375375 w 3170063"/>
              <a:gd name="connsiteY2083" fmla="*/ 22138 h 30122"/>
              <a:gd name="connsiteX2084" fmla="*/ 1373882 w 3170063"/>
              <a:gd name="connsiteY2084" fmla="*/ 26043 h 30122"/>
              <a:gd name="connsiteX2085" fmla="*/ 1373348 w 3170063"/>
              <a:gd name="connsiteY2085" fmla="*/ 26098 h 30122"/>
              <a:gd name="connsiteX2086" fmla="*/ 1369874 w 3170063"/>
              <a:gd name="connsiteY2086" fmla="*/ 29727 h 30122"/>
              <a:gd name="connsiteX2087" fmla="*/ 1369665 w 3170063"/>
              <a:gd name="connsiteY2087" fmla="*/ 29727 h 30122"/>
              <a:gd name="connsiteX2088" fmla="*/ 1372576 w 3170063"/>
              <a:gd name="connsiteY2088" fmla="*/ 26879 h 30122"/>
              <a:gd name="connsiteX2089" fmla="*/ 1370178 w 3170063"/>
              <a:gd name="connsiteY2089" fmla="*/ 23885 h 30122"/>
              <a:gd name="connsiteX2090" fmla="*/ 1371761 w 3170063"/>
              <a:gd name="connsiteY2090" fmla="*/ 22181 h 30122"/>
              <a:gd name="connsiteX2091" fmla="*/ 1367844 w 3170063"/>
              <a:gd name="connsiteY2091" fmla="*/ 21902 h 30122"/>
              <a:gd name="connsiteX2092" fmla="*/ 1363311 w 3170063"/>
              <a:gd name="connsiteY2092" fmla="*/ 23311 h 30122"/>
              <a:gd name="connsiteX2093" fmla="*/ 1363390 w 3170063"/>
              <a:gd name="connsiteY2093" fmla="*/ 27068 h 30122"/>
              <a:gd name="connsiteX2094" fmla="*/ 1360721 w 3170063"/>
              <a:gd name="connsiteY2094" fmla="*/ 29727 h 30122"/>
              <a:gd name="connsiteX2095" fmla="*/ 1346627 w 3170063"/>
              <a:gd name="connsiteY2095" fmla="*/ 29727 h 30122"/>
              <a:gd name="connsiteX2096" fmla="*/ 1346968 w 3170063"/>
              <a:gd name="connsiteY2096" fmla="*/ 27368 h 30122"/>
              <a:gd name="connsiteX2097" fmla="*/ 1345511 w 3170063"/>
              <a:gd name="connsiteY2097" fmla="*/ 25420 h 30122"/>
              <a:gd name="connsiteX2098" fmla="*/ 1341155 w 3170063"/>
              <a:gd name="connsiteY2098" fmla="*/ 26529 h 30122"/>
              <a:gd name="connsiteX2099" fmla="*/ 1341971 w 3170063"/>
              <a:gd name="connsiteY2099" fmla="*/ 29727 h 30122"/>
              <a:gd name="connsiteX2100" fmla="*/ 1330511 w 3170063"/>
              <a:gd name="connsiteY2100" fmla="*/ 29727 h 30122"/>
              <a:gd name="connsiteX2101" fmla="*/ 1332148 w 3170063"/>
              <a:gd name="connsiteY2101" fmla="*/ 27832 h 30122"/>
              <a:gd name="connsiteX2102" fmla="*/ 1324761 w 3170063"/>
              <a:gd name="connsiteY2102" fmla="*/ 27117 h 30122"/>
              <a:gd name="connsiteX2103" fmla="*/ 1323088 w 3170063"/>
              <a:gd name="connsiteY2103" fmla="*/ 29662 h 30122"/>
              <a:gd name="connsiteX2104" fmla="*/ 1323045 w 3170063"/>
              <a:gd name="connsiteY2104" fmla="*/ 29727 h 30122"/>
              <a:gd name="connsiteX2105" fmla="*/ 1320596 w 3170063"/>
              <a:gd name="connsiteY2105" fmla="*/ 29727 h 30122"/>
              <a:gd name="connsiteX2106" fmla="*/ 1320632 w 3170063"/>
              <a:gd name="connsiteY2106" fmla="*/ 29702 h 30122"/>
              <a:gd name="connsiteX2107" fmla="*/ 1323152 w 3170063"/>
              <a:gd name="connsiteY2107" fmla="*/ 24977 h 30122"/>
              <a:gd name="connsiteX2108" fmla="*/ 1317012 w 3170063"/>
              <a:gd name="connsiteY2108" fmla="*/ 18877 h 30122"/>
              <a:gd name="connsiteX2109" fmla="*/ 1316859 w 3170063"/>
              <a:gd name="connsiteY2109" fmla="*/ 10605 h 30122"/>
              <a:gd name="connsiteX2110" fmla="*/ 1308542 w 3170063"/>
              <a:gd name="connsiteY2110" fmla="*/ 10041 h 30122"/>
              <a:gd name="connsiteX2111" fmla="*/ 1304010 w 3170063"/>
              <a:gd name="connsiteY2111" fmla="*/ 18243 h 30122"/>
              <a:gd name="connsiteX2112" fmla="*/ 1299325 w 3170063"/>
              <a:gd name="connsiteY2112" fmla="*/ 18173 h 30122"/>
              <a:gd name="connsiteX2113" fmla="*/ 1299523 w 3170063"/>
              <a:gd name="connsiteY2113" fmla="*/ 19685 h 30122"/>
              <a:gd name="connsiteX2114" fmla="*/ 1298351 w 3170063"/>
              <a:gd name="connsiteY2114" fmla="*/ 18876 h 30122"/>
              <a:gd name="connsiteX2115" fmla="*/ 1294030 w 3170063"/>
              <a:gd name="connsiteY2115" fmla="*/ 18421 h 30122"/>
              <a:gd name="connsiteX2116" fmla="*/ 1291843 w 3170063"/>
              <a:gd name="connsiteY2116" fmla="*/ 22542 h 30122"/>
              <a:gd name="connsiteX2117" fmla="*/ 1289414 w 3170063"/>
              <a:gd name="connsiteY2117" fmla="*/ 22414 h 30122"/>
              <a:gd name="connsiteX2118" fmla="*/ 1290696 w 3170063"/>
              <a:gd name="connsiteY2118" fmla="*/ 25899 h 30122"/>
              <a:gd name="connsiteX2119" fmla="*/ 1291698 w 3170063"/>
              <a:gd name="connsiteY2119" fmla="*/ 26752 h 30122"/>
              <a:gd name="connsiteX2120" fmla="*/ 1290766 w 3170063"/>
              <a:gd name="connsiteY2120" fmla="*/ 26675 h 30122"/>
              <a:gd name="connsiteX2121" fmla="*/ 1289561 w 3170063"/>
              <a:gd name="connsiteY2121" fmla="*/ 29727 h 30122"/>
              <a:gd name="connsiteX2122" fmla="*/ 1283112 w 3170063"/>
              <a:gd name="connsiteY2122" fmla="*/ 29727 h 30122"/>
              <a:gd name="connsiteX2123" fmla="*/ 1289637 w 3170063"/>
              <a:gd name="connsiteY2123" fmla="*/ 23542 h 30122"/>
              <a:gd name="connsiteX2124" fmla="*/ 1284340 w 3170063"/>
              <a:gd name="connsiteY2124" fmla="*/ 19227 h 30122"/>
              <a:gd name="connsiteX2125" fmla="*/ 1282310 w 3170063"/>
              <a:gd name="connsiteY2125" fmla="*/ 19272 h 30122"/>
              <a:gd name="connsiteX2126" fmla="*/ 1282045 w 3170063"/>
              <a:gd name="connsiteY2126" fmla="*/ 18882 h 30122"/>
              <a:gd name="connsiteX2127" fmla="*/ 1281099 w 3170063"/>
              <a:gd name="connsiteY2127" fmla="*/ 19299 h 30122"/>
              <a:gd name="connsiteX2128" fmla="*/ 1280940 w 3170063"/>
              <a:gd name="connsiteY2128" fmla="*/ 19302 h 30122"/>
              <a:gd name="connsiteX2129" fmla="*/ 1281129 w 3170063"/>
              <a:gd name="connsiteY2129" fmla="*/ 18982 h 30122"/>
              <a:gd name="connsiteX2130" fmla="*/ 1279602 w 3170063"/>
              <a:gd name="connsiteY2130" fmla="*/ 17070 h 30122"/>
              <a:gd name="connsiteX2131" fmla="*/ 1276762 w 3170063"/>
              <a:gd name="connsiteY2131" fmla="*/ 17365 h 30122"/>
              <a:gd name="connsiteX2132" fmla="*/ 1276337 w 3170063"/>
              <a:gd name="connsiteY2132" fmla="*/ 18080 h 30122"/>
              <a:gd name="connsiteX2133" fmla="*/ 1274564 w 3170063"/>
              <a:gd name="connsiteY2133" fmla="*/ 14291 h 30122"/>
              <a:gd name="connsiteX2134" fmla="*/ 1268896 w 3170063"/>
              <a:gd name="connsiteY2134" fmla="*/ 13249 h 30122"/>
              <a:gd name="connsiteX2135" fmla="*/ 1264338 w 3170063"/>
              <a:gd name="connsiteY2135" fmla="*/ 19167 h 30122"/>
              <a:gd name="connsiteX2136" fmla="*/ 1263590 w 3170063"/>
              <a:gd name="connsiteY2136" fmla="*/ 28244 h 30122"/>
              <a:gd name="connsiteX2137" fmla="*/ 1262982 w 3170063"/>
              <a:gd name="connsiteY2137" fmla="*/ 29727 h 30122"/>
              <a:gd name="connsiteX2138" fmla="*/ 1243926 w 3170063"/>
              <a:gd name="connsiteY2138" fmla="*/ 29727 h 30122"/>
              <a:gd name="connsiteX2139" fmla="*/ 1246830 w 3170063"/>
              <a:gd name="connsiteY2139" fmla="*/ 25389 h 30122"/>
              <a:gd name="connsiteX2140" fmla="*/ 1247625 w 3170063"/>
              <a:gd name="connsiteY2140" fmla="*/ 21242 h 30122"/>
              <a:gd name="connsiteX2141" fmla="*/ 1243949 w 3170063"/>
              <a:gd name="connsiteY2141" fmla="*/ 20150 h 30122"/>
              <a:gd name="connsiteX2142" fmla="*/ 1244277 w 3170063"/>
              <a:gd name="connsiteY2142" fmla="*/ 17848 h 30122"/>
              <a:gd name="connsiteX2143" fmla="*/ 1240899 w 3170063"/>
              <a:gd name="connsiteY2143" fmla="*/ 19853 h 30122"/>
              <a:gd name="connsiteX2144" fmla="*/ 1237980 w 3170063"/>
              <a:gd name="connsiteY2144" fmla="*/ 23594 h 30122"/>
              <a:gd name="connsiteX2145" fmla="*/ 1240187 w 3170063"/>
              <a:gd name="connsiteY2145" fmla="*/ 26634 h 30122"/>
              <a:gd name="connsiteX2146" fmla="*/ 1239623 w 3170063"/>
              <a:gd name="connsiteY2146" fmla="*/ 29727 h 30122"/>
              <a:gd name="connsiteX2147" fmla="*/ 1230779 w 3170063"/>
              <a:gd name="connsiteY2147" fmla="*/ 29727 h 30122"/>
              <a:gd name="connsiteX2148" fmla="*/ 1228742 w 3170063"/>
              <a:gd name="connsiteY2148" fmla="*/ 27388 h 30122"/>
              <a:gd name="connsiteX2149" fmla="*/ 1223116 w 3170063"/>
              <a:gd name="connsiteY2149" fmla="*/ 28110 h 30122"/>
              <a:gd name="connsiteX2150" fmla="*/ 1222037 w 3170063"/>
              <a:gd name="connsiteY2150" fmla="*/ 29727 h 30122"/>
              <a:gd name="connsiteX2151" fmla="*/ 1206987 w 3170063"/>
              <a:gd name="connsiteY2151" fmla="*/ 29727 h 30122"/>
              <a:gd name="connsiteX2152" fmla="*/ 1202141 w 3170063"/>
              <a:gd name="connsiteY2152" fmla="*/ 27641 h 30122"/>
              <a:gd name="connsiteX2153" fmla="*/ 1203101 w 3170063"/>
              <a:gd name="connsiteY2153" fmla="*/ 25632 h 30122"/>
              <a:gd name="connsiteX2154" fmla="*/ 1203338 w 3170063"/>
              <a:gd name="connsiteY2154" fmla="*/ 25398 h 30122"/>
              <a:gd name="connsiteX2155" fmla="*/ 1205974 w 3170063"/>
              <a:gd name="connsiteY2155" fmla="*/ 25308 h 30122"/>
              <a:gd name="connsiteX2156" fmla="*/ 1207897 w 3170063"/>
              <a:gd name="connsiteY2156" fmla="*/ 25412 h 30122"/>
              <a:gd name="connsiteX2157" fmla="*/ 1207428 w 3170063"/>
              <a:gd name="connsiteY2157" fmla="*/ 22158 h 30122"/>
              <a:gd name="connsiteX2158" fmla="*/ 1206533 w 3170063"/>
              <a:gd name="connsiteY2158" fmla="*/ 20488 h 30122"/>
              <a:gd name="connsiteX2159" fmla="*/ 1207255 w 3170063"/>
              <a:gd name="connsiteY2159" fmla="*/ 18752 h 30122"/>
              <a:gd name="connsiteX2160" fmla="*/ 1209556 w 3170063"/>
              <a:gd name="connsiteY2160" fmla="*/ 21679 h 30122"/>
              <a:gd name="connsiteX2161" fmla="*/ 1217914 w 3170063"/>
              <a:gd name="connsiteY2161" fmla="*/ 20135 h 30122"/>
              <a:gd name="connsiteX2162" fmla="*/ 1217580 w 3170063"/>
              <a:gd name="connsiteY2162" fmla="*/ 19015 h 30122"/>
              <a:gd name="connsiteX2163" fmla="*/ 1222809 w 3170063"/>
              <a:gd name="connsiteY2163" fmla="*/ 23387 h 30122"/>
              <a:gd name="connsiteX2164" fmla="*/ 1232893 w 3170063"/>
              <a:gd name="connsiteY2164" fmla="*/ 23295 h 30122"/>
              <a:gd name="connsiteX2165" fmla="*/ 1241911 w 3170063"/>
              <a:gd name="connsiteY2165" fmla="*/ 18782 h 30122"/>
              <a:gd name="connsiteX2166" fmla="*/ 1244581 w 3170063"/>
              <a:gd name="connsiteY2166" fmla="*/ 12494 h 30122"/>
              <a:gd name="connsiteX2167" fmla="*/ 1243978 w 3170063"/>
              <a:gd name="connsiteY2167" fmla="*/ 11991 h 30122"/>
              <a:gd name="connsiteX2168" fmla="*/ 1247946 w 3170063"/>
              <a:gd name="connsiteY2168" fmla="*/ 6062 h 30122"/>
              <a:gd name="connsiteX2169" fmla="*/ 1247399 w 3170063"/>
              <a:gd name="connsiteY2169" fmla="*/ 1252 h 30122"/>
              <a:gd name="connsiteX2170" fmla="*/ 1239332 w 3170063"/>
              <a:gd name="connsiteY2170" fmla="*/ 1087 h 30122"/>
              <a:gd name="connsiteX2171" fmla="*/ 1241499 w 3170063"/>
              <a:gd name="connsiteY2171" fmla="*/ 1087 h 30122"/>
              <a:gd name="connsiteX2172" fmla="*/ 1239519 w 3170063"/>
              <a:gd name="connsiteY2172" fmla="*/ 2248 h 30122"/>
              <a:gd name="connsiteX2173" fmla="*/ 1068319 w 3170063"/>
              <a:gd name="connsiteY2173" fmla="*/ 1087 h 30122"/>
              <a:gd name="connsiteX2174" fmla="*/ 1095505 w 3170063"/>
              <a:gd name="connsiteY2174" fmla="*/ 1087 h 30122"/>
              <a:gd name="connsiteX2175" fmla="*/ 1096484 w 3170063"/>
              <a:gd name="connsiteY2175" fmla="*/ 6545 h 30122"/>
              <a:gd name="connsiteX2176" fmla="*/ 1100396 w 3170063"/>
              <a:gd name="connsiteY2176" fmla="*/ 9360 h 30122"/>
              <a:gd name="connsiteX2177" fmla="*/ 1104915 w 3170063"/>
              <a:gd name="connsiteY2177" fmla="*/ 7683 h 30122"/>
              <a:gd name="connsiteX2178" fmla="*/ 1106630 w 3170063"/>
              <a:gd name="connsiteY2178" fmla="*/ 4095 h 30122"/>
              <a:gd name="connsiteX2179" fmla="*/ 1106747 w 3170063"/>
              <a:gd name="connsiteY2179" fmla="*/ 5838 h 30122"/>
              <a:gd name="connsiteX2180" fmla="*/ 1112489 w 3170063"/>
              <a:gd name="connsiteY2180" fmla="*/ 5452 h 30122"/>
              <a:gd name="connsiteX2181" fmla="*/ 1112290 w 3170063"/>
              <a:gd name="connsiteY2181" fmla="*/ 2487 h 30122"/>
              <a:gd name="connsiteX2182" fmla="*/ 1113804 w 3170063"/>
              <a:gd name="connsiteY2182" fmla="*/ 1139 h 30122"/>
              <a:gd name="connsiteX2183" fmla="*/ 1113810 w 3170063"/>
              <a:gd name="connsiteY2183" fmla="*/ 1087 h 30122"/>
              <a:gd name="connsiteX2184" fmla="*/ 1140350 w 3170063"/>
              <a:gd name="connsiteY2184" fmla="*/ 1087 h 30122"/>
              <a:gd name="connsiteX2185" fmla="*/ 1140376 w 3170063"/>
              <a:gd name="connsiteY2185" fmla="*/ 1230 h 30122"/>
              <a:gd name="connsiteX2186" fmla="*/ 1143304 w 3170063"/>
              <a:gd name="connsiteY2186" fmla="*/ 3622 h 30122"/>
              <a:gd name="connsiteX2187" fmla="*/ 1146423 w 3170063"/>
              <a:gd name="connsiteY2187" fmla="*/ 1486 h 30122"/>
              <a:gd name="connsiteX2188" fmla="*/ 1146532 w 3170063"/>
              <a:gd name="connsiteY2188" fmla="*/ 1087 h 30122"/>
              <a:gd name="connsiteX2189" fmla="*/ 1160065 w 3170063"/>
              <a:gd name="connsiteY2189" fmla="*/ 1087 h 30122"/>
              <a:gd name="connsiteX2190" fmla="*/ 1160052 w 3170063"/>
              <a:gd name="connsiteY2190" fmla="*/ 1883 h 30122"/>
              <a:gd name="connsiteX2191" fmla="*/ 1162037 w 3170063"/>
              <a:gd name="connsiteY2191" fmla="*/ 1087 h 30122"/>
              <a:gd name="connsiteX2192" fmla="*/ 1184753 w 3170063"/>
              <a:gd name="connsiteY2192" fmla="*/ 1087 h 30122"/>
              <a:gd name="connsiteX2193" fmla="*/ 1187050 w 3170063"/>
              <a:gd name="connsiteY2193" fmla="*/ 4276 h 30122"/>
              <a:gd name="connsiteX2194" fmla="*/ 1191265 w 3170063"/>
              <a:gd name="connsiteY2194" fmla="*/ 5540 h 30122"/>
              <a:gd name="connsiteX2195" fmla="*/ 1194312 w 3170063"/>
              <a:gd name="connsiteY2195" fmla="*/ 2375 h 30122"/>
              <a:gd name="connsiteX2196" fmla="*/ 1195344 w 3170063"/>
              <a:gd name="connsiteY2196" fmla="*/ 1087 h 30122"/>
              <a:gd name="connsiteX2197" fmla="*/ 1229712 w 3170063"/>
              <a:gd name="connsiteY2197" fmla="*/ 1087 h 30122"/>
              <a:gd name="connsiteX2198" fmla="*/ 1230189 w 3170063"/>
              <a:gd name="connsiteY2198" fmla="*/ 4048 h 30122"/>
              <a:gd name="connsiteX2199" fmla="*/ 1230748 w 3170063"/>
              <a:gd name="connsiteY2199" fmla="*/ 4311 h 30122"/>
              <a:gd name="connsiteX2200" fmla="*/ 1232300 w 3170063"/>
              <a:gd name="connsiteY2200" fmla="*/ 8176 h 30122"/>
              <a:gd name="connsiteX2201" fmla="*/ 1229256 w 3170063"/>
              <a:gd name="connsiteY2201" fmla="*/ 8204 h 30122"/>
              <a:gd name="connsiteX2202" fmla="*/ 1220238 w 3170063"/>
              <a:gd name="connsiteY2202" fmla="*/ 12716 h 30122"/>
              <a:gd name="connsiteX2203" fmla="*/ 1217573 w 3170063"/>
              <a:gd name="connsiteY2203" fmla="*/ 18992 h 30122"/>
              <a:gd name="connsiteX2204" fmla="*/ 1215481 w 3170063"/>
              <a:gd name="connsiteY2204" fmla="*/ 11991 h 30122"/>
              <a:gd name="connsiteX2205" fmla="*/ 1207122 w 3170063"/>
              <a:gd name="connsiteY2205" fmla="*/ 13535 h 30122"/>
              <a:gd name="connsiteX2206" fmla="*/ 1206835 w 3170063"/>
              <a:gd name="connsiteY2206" fmla="*/ 15984 h 30122"/>
              <a:gd name="connsiteX2207" fmla="*/ 1206348 w 3170063"/>
              <a:gd name="connsiteY2207" fmla="*/ 14662 h 30122"/>
              <a:gd name="connsiteX2208" fmla="*/ 1202338 w 3170063"/>
              <a:gd name="connsiteY2208" fmla="*/ 15423 h 30122"/>
              <a:gd name="connsiteX2209" fmla="*/ 1201090 w 3170063"/>
              <a:gd name="connsiteY2209" fmla="*/ 16660 h 30122"/>
              <a:gd name="connsiteX2210" fmla="*/ 1201244 w 3170063"/>
              <a:gd name="connsiteY2210" fmla="*/ 14790 h 30122"/>
              <a:gd name="connsiteX2211" fmla="*/ 1192116 w 3170063"/>
              <a:gd name="connsiteY2211" fmla="*/ 6355 h 30122"/>
              <a:gd name="connsiteX2212" fmla="*/ 1187559 w 3170063"/>
              <a:gd name="connsiteY2212" fmla="*/ 12272 h 30122"/>
              <a:gd name="connsiteX2213" fmla="*/ 1187463 w 3170063"/>
              <a:gd name="connsiteY2213" fmla="*/ 13435 h 30122"/>
              <a:gd name="connsiteX2214" fmla="*/ 1186445 w 3170063"/>
              <a:gd name="connsiteY2214" fmla="*/ 14154 h 30122"/>
              <a:gd name="connsiteX2215" fmla="*/ 1183985 w 3170063"/>
              <a:gd name="connsiteY2215" fmla="*/ 18911 h 30122"/>
              <a:gd name="connsiteX2216" fmla="*/ 1186788 w 3170063"/>
              <a:gd name="connsiteY2216" fmla="*/ 21625 h 30122"/>
              <a:gd name="connsiteX2217" fmla="*/ 1186783 w 3170063"/>
              <a:gd name="connsiteY2217" fmla="*/ 21684 h 30122"/>
              <a:gd name="connsiteX2218" fmla="*/ 1190200 w 3170063"/>
              <a:gd name="connsiteY2218" fmla="*/ 28986 h 30122"/>
              <a:gd name="connsiteX2219" fmla="*/ 1190199 w 3170063"/>
              <a:gd name="connsiteY2219" fmla="*/ 29415 h 30122"/>
              <a:gd name="connsiteX2220" fmla="*/ 1190221 w 3170063"/>
              <a:gd name="connsiteY2220" fmla="*/ 29727 h 30122"/>
              <a:gd name="connsiteX2221" fmla="*/ 1173394 w 3170063"/>
              <a:gd name="connsiteY2221" fmla="*/ 29727 h 30122"/>
              <a:gd name="connsiteX2222" fmla="*/ 1173890 w 3170063"/>
              <a:gd name="connsiteY2222" fmla="*/ 29556 h 30122"/>
              <a:gd name="connsiteX2223" fmla="*/ 1173317 w 3170063"/>
              <a:gd name="connsiteY2223" fmla="*/ 24897 h 30122"/>
              <a:gd name="connsiteX2224" fmla="*/ 1174375 w 3170063"/>
              <a:gd name="connsiteY2224" fmla="*/ 23169 h 30122"/>
              <a:gd name="connsiteX2225" fmla="*/ 1173952 w 3170063"/>
              <a:gd name="connsiteY2225" fmla="*/ 23007 h 30122"/>
              <a:gd name="connsiteX2226" fmla="*/ 1174223 w 3170063"/>
              <a:gd name="connsiteY2226" fmla="*/ 22767 h 30122"/>
              <a:gd name="connsiteX2227" fmla="*/ 1175918 w 3170063"/>
              <a:gd name="connsiteY2227" fmla="*/ 24924 h 30122"/>
              <a:gd name="connsiteX2228" fmla="*/ 1184277 w 3170063"/>
              <a:gd name="connsiteY2228" fmla="*/ 23380 h 30122"/>
              <a:gd name="connsiteX2229" fmla="*/ 1181843 w 3170063"/>
              <a:gd name="connsiteY2229" fmla="*/ 15235 h 30122"/>
              <a:gd name="connsiteX2230" fmla="*/ 1178370 w 3170063"/>
              <a:gd name="connsiteY2230" fmla="*/ 15877 h 30122"/>
              <a:gd name="connsiteX2231" fmla="*/ 1177468 w 3170063"/>
              <a:gd name="connsiteY2231" fmla="*/ 14601 h 30122"/>
              <a:gd name="connsiteX2232" fmla="*/ 1173754 w 3170063"/>
              <a:gd name="connsiteY2232" fmla="*/ 12680 h 30122"/>
              <a:gd name="connsiteX2233" fmla="*/ 1171430 w 3170063"/>
              <a:gd name="connsiteY2233" fmla="*/ 14771 h 30122"/>
              <a:gd name="connsiteX2234" fmla="*/ 1171020 w 3170063"/>
              <a:gd name="connsiteY2234" fmla="*/ 15246 h 30122"/>
              <a:gd name="connsiteX2235" fmla="*/ 1170569 w 3170063"/>
              <a:gd name="connsiteY2235" fmla="*/ 12731 h 30122"/>
              <a:gd name="connsiteX2236" fmla="*/ 1166657 w 3170063"/>
              <a:gd name="connsiteY2236" fmla="*/ 9917 h 30122"/>
              <a:gd name="connsiteX2237" fmla="*/ 1159660 w 3170063"/>
              <a:gd name="connsiteY2237" fmla="*/ 16779 h 30122"/>
              <a:gd name="connsiteX2238" fmla="*/ 1160675 w 3170063"/>
              <a:gd name="connsiteY2238" fmla="*/ 22435 h 30122"/>
              <a:gd name="connsiteX2239" fmla="*/ 1162271 w 3170063"/>
              <a:gd name="connsiteY2239" fmla="*/ 23584 h 30122"/>
              <a:gd name="connsiteX2240" fmla="*/ 1162235 w 3170063"/>
              <a:gd name="connsiteY2240" fmla="*/ 24236 h 30122"/>
              <a:gd name="connsiteX2241" fmla="*/ 1166840 w 3170063"/>
              <a:gd name="connsiteY2241" fmla="*/ 26705 h 30122"/>
              <a:gd name="connsiteX2242" fmla="*/ 1166792 w 3170063"/>
              <a:gd name="connsiteY2242" fmla="*/ 26784 h 30122"/>
              <a:gd name="connsiteX2243" fmla="*/ 1168296 w 3170063"/>
              <a:gd name="connsiteY2243" fmla="*/ 28716 h 30122"/>
              <a:gd name="connsiteX2244" fmla="*/ 1168682 w 3170063"/>
              <a:gd name="connsiteY2244" fmla="*/ 28681 h 30122"/>
              <a:gd name="connsiteX2245" fmla="*/ 1168680 w 3170063"/>
              <a:gd name="connsiteY2245" fmla="*/ 29727 h 30122"/>
              <a:gd name="connsiteX2246" fmla="*/ 1167461 w 3170063"/>
              <a:gd name="connsiteY2246" fmla="*/ 29727 h 30122"/>
              <a:gd name="connsiteX2247" fmla="*/ 1166683 w 3170063"/>
              <a:gd name="connsiteY2247" fmla="*/ 27790 h 30122"/>
              <a:gd name="connsiteX2248" fmla="*/ 1157347 w 3170063"/>
              <a:gd name="connsiteY2248" fmla="*/ 27641 h 30122"/>
              <a:gd name="connsiteX2249" fmla="*/ 1158184 w 3170063"/>
              <a:gd name="connsiteY2249" fmla="*/ 29727 h 30122"/>
              <a:gd name="connsiteX2250" fmla="*/ 1144424 w 3170063"/>
              <a:gd name="connsiteY2250" fmla="*/ 29727 h 30122"/>
              <a:gd name="connsiteX2251" fmla="*/ 1145117 w 3170063"/>
              <a:gd name="connsiteY2251" fmla="*/ 24931 h 30122"/>
              <a:gd name="connsiteX2252" fmla="*/ 1137962 w 3170063"/>
              <a:gd name="connsiteY2252" fmla="*/ 28026 h 30122"/>
              <a:gd name="connsiteX2253" fmla="*/ 1137191 w 3170063"/>
              <a:gd name="connsiteY2253" fmla="*/ 29727 h 30122"/>
              <a:gd name="connsiteX2254" fmla="*/ 1125513 w 3170063"/>
              <a:gd name="connsiteY2254" fmla="*/ 29727 h 30122"/>
              <a:gd name="connsiteX2255" fmla="*/ 1124988 w 3170063"/>
              <a:gd name="connsiteY2255" fmla="*/ 28712 h 30122"/>
              <a:gd name="connsiteX2256" fmla="*/ 1124952 w 3170063"/>
              <a:gd name="connsiteY2256" fmla="*/ 28697 h 30122"/>
              <a:gd name="connsiteX2257" fmla="*/ 1129400 w 3170063"/>
              <a:gd name="connsiteY2257" fmla="*/ 26069 h 30122"/>
              <a:gd name="connsiteX2258" fmla="*/ 1130002 w 3170063"/>
              <a:gd name="connsiteY2258" fmla="*/ 25010 h 30122"/>
              <a:gd name="connsiteX2259" fmla="*/ 1131997 w 3170063"/>
              <a:gd name="connsiteY2259" fmla="*/ 24442 h 30122"/>
              <a:gd name="connsiteX2260" fmla="*/ 1132192 w 3170063"/>
              <a:gd name="connsiteY2260" fmla="*/ 22830 h 30122"/>
              <a:gd name="connsiteX2261" fmla="*/ 1135190 w 3170063"/>
              <a:gd name="connsiteY2261" fmla="*/ 22281 h 30122"/>
              <a:gd name="connsiteX2262" fmla="*/ 1137827 w 3170063"/>
              <a:gd name="connsiteY2262" fmla="*/ 20146 h 30122"/>
              <a:gd name="connsiteX2263" fmla="*/ 1137517 w 3170063"/>
              <a:gd name="connsiteY2263" fmla="*/ 19137 h 30122"/>
              <a:gd name="connsiteX2264" fmla="*/ 1138929 w 3170063"/>
              <a:gd name="connsiteY2264" fmla="*/ 19745 h 30122"/>
              <a:gd name="connsiteX2265" fmla="*/ 1146712 w 3170063"/>
              <a:gd name="connsiteY2265" fmla="*/ 15523 h 30122"/>
              <a:gd name="connsiteX2266" fmla="*/ 1142954 w 3170063"/>
              <a:gd name="connsiteY2266" fmla="*/ 13905 h 30122"/>
              <a:gd name="connsiteX2267" fmla="*/ 1143458 w 3170063"/>
              <a:gd name="connsiteY2267" fmla="*/ 11010 h 30122"/>
              <a:gd name="connsiteX2268" fmla="*/ 1140619 w 3170063"/>
              <a:gd name="connsiteY2268" fmla="*/ 6170 h 30122"/>
              <a:gd name="connsiteX2269" fmla="*/ 1135955 w 3170063"/>
              <a:gd name="connsiteY2269" fmla="*/ 3049 h 30122"/>
              <a:gd name="connsiteX2270" fmla="*/ 1132199 w 3170063"/>
              <a:gd name="connsiteY2270" fmla="*/ 3475 h 30122"/>
              <a:gd name="connsiteX2271" fmla="*/ 1134390 w 3170063"/>
              <a:gd name="connsiteY2271" fmla="*/ 12040 h 30122"/>
              <a:gd name="connsiteX2272" fmla="*/ 1134715 w 3170063"/>
              <a:gd name="connsiteY2272" fmla="*/ 12258 h 30122"/>
              <a:gd name="connsiteX2273" fmla="*/ 1131836 w 3170063"/>
              <a:gd name="connsiteY2273" fmla="*/ 12906 h 30122"/>
              <a:gd name="connsiteX2274" fmla="*/ 1131112 w 3170063"/>
              <a:gd name="connsiteY2274" fmla="*/ 13961 h 30122"/>
              <a:gd name="connsiteX2275" fmla="*/ 1131012 w 3170063"/>
              <a:gd name="connsiteY2275" fmla="*/ 13746 h 30122"/>
              <a:gd name="connsiteX2276" fmla="*/ 1123549 w 3170063"/>
              <a:gd name="connsiteY2276" fmla="*/ 13444 h 30122"/>
              <a:gd name="connsiteX2277" fmla="*/ 1118699 w 3170063"/>
              <a:gd name="connsiteY2277" fmla="*/ 16310 h 30122"/>
              <a:gd name="connsiteX2278" fmla="*/ 1119240 w 3170063"/>
              <a:gd name="connsiteY2278" fmla="*/ 15929 h 30122"/>
              <a:gd name="connsiteX2279" fmla="*/ 1118434 w 3170063"/>
              <a:gd name="connsiteY2279" fmla="*/ 11410 h 30122"/>
              <a:gd name="connsiteX2280" fmla="*/ 1120240 w 3170063"/>
              <a:gd name="connsiteY2280" fmla="*/ 9991 h 30122"/>
              <a:gd name="connsiteX2281" fmla="*/ 1117328 w 3170063"/>
              <a:gd name="connsiteY2281" fmla="*/ 8123 h 30122"/>
              <a:gd name="connsiteX2282" fmla="*/ 1114725 w 3170063"/>
              <a:gd name="connsiteY2282" fmla="*/ 10754 h 30122"/>
              <a:gd name="connsiteX2283" fmla="*/ 1109284 w 3170063"/>
              <a:gd name="connsiteY2283" fmla="*/ 9776 h 30122"/>
              <a:gd name="connsiteX2284" fmla="*/ 1108975 w 3170063"/>
              <a:gd name="connsiteY2284" fmla="*/ 10822 h 30122"/>
              <a:gd name="connsiteX2285" fmla="*/ 1105006 w 3170063"/>
              <a:gd name="connsiteY2285" fmla="*/ 8825 h 30122"/>
              <a:gd name="connsiteX2286" fmla="*/ 1101315 w 3170063"/>
              <a:gd name="connsiteY2286" fmla="*/ 13428 h 30122"/>
              <a:gd name="connsiteX2287" fmla="*/ 1099539 w 3170063"/>
              <a:gd name="connsiteY2287" fmla="*/ 13226 h 30122"/>
              <a:gd name="connsiteX2288" fmla="*/ 1098922 w 3170063"/>
              <a:gd name="connsiteY2288" fmla="*/ 12466 h 30122"/>
              <a:gd name="connsiteX2289" fmla="*/ 1098256 w 3170063"/>
              <a:gd name="connsiteY2289" fmla="*/ 12394 h 30122"/>
              <a:gd name="connsiteX2290" fmla="*/ 1097958 w 3170063"/>
              <a:gd name="connsiteY2290" fmla="*/ 10154 h 30122"/>
              <a:gd name="connsiteX2291" fmla="*/ 1095164 w 3170063"/>
              <a:gd name="connsiteY2291" fmla="*/ 10526 h 30122"/>
              <a:gd name="connsiteX2292" fmla="*/ 1094771 w 3170063"/>
              <a:gd name="connsiteY2292" fmla="*/ 12001 h 30122"/>
              <a:gd name="connsiteX2293" fmla="*/ 1094783 w 3170063"/>
              <a:gd name="connsiteY2293" fmla="*/ 12022 h 30122"/>
              <a:gd name="connsiteX2294" fmla="*/ 1094178 w 3170063"/>
              <a:gd name="connsiteY2294" fmla="*/ 11957 h 30122"/>
              <a:gd name="connsiteX2295" fmla="*/ 1093606 w 3170063"/>
              <a:gd name="connsiteY2295" fmla="*/ 12811 h 30122"/>
              <a:gd name="connsiteX2296" fmla="*/ 1092526 w 3170063"/>
              <a:gd name="connsiteY2296" fmla="*/ 12781 h 30122"/>
              <a:gd name="connsiteX2297" fmla="*/ 1092106 w 3170063"/>
              <a:gd name="connsiteY2297" fmla="*/ 15051 h 30122"/>
              <a:gd name="connsiteX2298" fmla="*/ 1089449 w 3170063"/>
              <a:gd name="connsiteY2298" fmla="*/ 19020 h 30122"/>
              <a:gd name="connsiteX2299" fmla="*/ 1096979 w 3170063"/>
              <a:gd name="connsiteY2299" fmla="*/ 22963 h 30122"/>
              <a:gd name="connsiteX2300" fmla="*/ 1098451 w 3170063"/>
              <a:gd name="connsiteY2300" fmla="*/ 20764 h 30122"/>
              <a:gd name="connsiteX2301" fmla="*/ 1099777 w 3170063"/>
              <a:gd name="connsiteY2301" fmla="*/ 20681 h 30122"/>
              <a:gd name="connsiteX2302" fmla="*/ 1102219 w 3170063"/>
              <a:gd name="connsiteY2302" fmla="*/ 23190 h 30122"/>
              <a:gd name="connsiteX2303" fmla="*/ 1103692 w 3170063"/>
              <a:gd name="connsiteY2303" fmla="*/ 24507 h 30122"/>
              <a:gd name="connsiteX2304" fmla="*/ 1101483 w 3170063"/>
              <a:gd name="connsiteY2304" fmla="*/ 26194 h 30122"/>
              <a:gd name="connsiteX2305" fmla="*/ 1105451 w 3170063"/>
              <a:gd name="connsiteY2305" fmla="*/ 28470 h 30122"/>
              <a:gd name="connsiteX2306" fmla="*/ 1109085 w 3170063"/>
              <a:gd name="connsiteY2306" fmla="*/ 25693 h 30122"/>
              <a:gd name="connsiteX2307" fmla="*/ 1106434 w 3170063"/>
              <a:gd name="connsiteY2307" fmla="*/ 24172 h 30122"/>
              <a:gd name="connsiteX2308" fmla="*/ 1107298 w 3170063"/>
              <a:gd name="connsiteY2308" fmla="*/ 23744 h 30122"/>
              <a:gd name="connsiteX2309" fmla="*/ 1109333 w 3170063"/>
              <a:gd name="connsiteY2309" fmla="*/ 20884 h 30122"/>
              <a:gd name="connsiteX2310" fmla="*/ 1107307 w 3170063"/>
              <a:gd name="connsiteY2310" fmla="*/ 13852 h 30122"/>
              <a:gd name="connsiteX2311" fmla="*/ 1108648 w 3170063"/>
              <a:gd name="connsiteY2311" fmla="*/ 12550 h 30122"/>
              <a:gd name="connsiteX2312" fmla="*/ 1109073 w 3170063"/>
              <a:gd name="connsiteY2312" fmla="*/ 14751 h 30122"/>
              <a:gd name="connsiteX2313" fmla="*/ 1113291 w 3170063"/>
              <a:gd name="connsiteY2313" fmla="*/ 15179 h 30122"/>
              <a:gd name="connsiteX2314" fmla="*/ 1115723 w 3170063"/>
              <a:gd name="connsiteY2314" fmla="*/ 18068 h 30122"/>
              <a:gd name="connsiteX2315" fmla="*/ 1115419 w 3170063"/>
              <a:gd name="connsiteY2315" fmla="*/ 18248 h 30122"/>
              <a:gd name="connsiteX2316" fmla="*/ 1111382 w 3170063"/>
              <a:gd name="connsiteY2316" fmla="*/ 25342 h 30122"/>
              <a:gd name="connsiteX2317" fmla="*/ 1111430 w 3170063"/>
              <a:gd name="connsiteY2317" fmla="*/ 25445 h 30122"/>
              <a:gd name="connsiteX2318" fmla="*/ 1110118 w 3170063"/>
              <a:gd name="connsiteY2318" fmla="*/ 24869 h 30122"/>
              <a:gd name="connsiteX2319" fmla="*/ 1110704 w 3170063"/>
              <a:gd name="connsiteY2319" fmla="*/ 28841 h 30122"/>
              <a:gd name="connsiteX2320" fmla="*/ 1109645 w 3170063"/>
              <a:gd name="connsiteY2320" fmla="*/ 29727 h 30122"/>
              <a:gd name="connsiteX2321" fmla="*/ 1089698 w 3170063"/>
              <a:gd name="connsiteY2321" fmla="*/ 29727 h 30122"/>
              <a:gd name="connsiteX2322" fmla="*/ 1088772 w 3170063"/>
              <a:gd name="connsiteY2322" fmla="*/ 28305 h 30122"/>
              <a:gd name="connsiteX2323" fmla="*/ 1085845 w 3170063"/>
              <a:gd name="connsiteY2323" fmla="*/ 27678 h 30122"/>
              <a:gd name="connsiteX2324" fmla="*/ 1084139 w 3170063"/>
              <a:gd name="connsiteY2324" fmla="*/ 29727 h 30122"/>
              <a:gd name="connsiteX2325" fmla="*/ 1078700 w 3170063"/>
              <a:gd name="connsiteY2325" fmla="*/ 29727 h 30122"/>
              <a:gd name="connsiteX2326" fmla="*/ 1078726 w 3170063"/>
              <a:gd name="connsiteY2326" fmla="*/ 29638 h 30122"/>
              <a:gd name="connsiteX2327" fmla="*/ 1079540 w 3170063"/>
              <a:gd name="connsiteY2327" fmla="*/ 29258 h 30122"/>
              <a:gd name="connsiteX2328" fmla="*/ 1080753 w 3170063"/>
              <a:gd name="connsiteY2328" fmla="*/ 29097 h 30122"/>
              <a:gd name="connsiteX2329" fmla="*/ 1080381 w 3170063"/>
              <a:gd name="connsiteY2329" fmla="*/ 26303 h 30122"/>
              <a:gd name="connsiteX2330" fmla="*/ 1079669 w 3170063"/>
              <a:gd name="connsiteY2330" fmla="*/ 26398 h 30122"/>
              <a:gd name="connsiteX2331" fmla="*/ 1080063 w 3170063"/>
              <a:gd name="connsiteY2331" fmla="*/ 25042 h 30122"/>
              <a:gd name="connsiteX2332" fmla="*/ 1081103 w 3170063"/>
              <a:gd name="connsiteY2332" fmla="*/ 19851 h 30122"/>
              <a:gd name="connsiteX2333" fmla="*/ 1076309 w 3170063"/>
              <a:gd name="connsiteY2333" fmla="*/ 18087 h 30122"/>
              <a:gd name="connsiteX2334" fmla="*/ 1071805 w 3170063"/>
              <a:gd name="connsiteY2334" fmla="*/ 18656 h 30122"/>
              <a:gd name="connsiteX2335" fmla="*/ 1071582 w 3170063"/>
              <a:gd name="connsiteY2335" fmla="*/ 18396 h 30122"/>
              <a:gd name="connsiteX2336" fmla="*/ 1070153 w 3170063"/>
              <a:gd name="connsiteY2336" fmla="*/ 17618 h 30122"/>
              <a:gd name="connsiteX2337" fmla="*/ 1069432 w 3170063"/>
              <a:gd name="connsiteY2337" fmla="*/ 18130 h 30122"/>
              <a:gd name="connsiteX2338" fmla="*/ 1060901 w 3170063"/>
              <a:gd name="connsiteY2338" fmla="*/ 12929 h 30122"/>
              <a:gd name="connsiteX2339" fmla="*/ 1060396 w 3170063"/>
              <a:gd name="connsiteY2339" fmla="*/ 13022 h 30122"/>
              <a:gd name="connsiteX2340" fmla="*/ 1065209 w 3170063"/>
              <a:gd name="connsiteY2340" fmla="*/ 10179 h 30122"/>
              <a:gd name="connsiteX2341" fmla="*/ 1069245 w 3170063"/>
              <a:gd name="connsiteY2341" fmla="*/ 3085 h 30122"/>
              <a:gd name="connsiteX2342" fmla="*/ 0 w 3170063"/>
              <a:gd name="connsiteY2342" fmla="*/ 1086 h 30122"/>
              <a:gd name="connsiteX2343" fmla="*/ 4950 w 3170063"/>
              <a:gd name="connsiteY2343" fmla="*/ 1086 h 30122"/>
              <a:gd name="connsiteX2344" fmla="*/ 4700 w 3170063"/>
              <a:gd name="connsiteY2344" fmla="*/ 2087 h 30122"/>
              <a:gd name="connsiteX2345" fmla="*/ 5564 w 3170063"/>
              <a:gd name="connsiteY2345" fmla="*/ 5724 h 30122"/>
              <a:gd name="connsiteX2346" fmla="*/ 11595 w 3170063"/>
              <a:gd name="connsiteY2346" fmla="*/ 6079 h 30122"/>
              <a:gd name="connsiteX2347" fmla="*/ 15498 w 3170063"/>
              <a:gd name="connsiteY2347" fmla="*/ 10336 h 30122"/>
              <a:gd name="connsiteX2348" fmla="*/ 20110 w 3170063"/>
              <a:gd name="connsiteY2348" fmla="*/ 6788 h 30122"/>
              <a:gd name="connsiteX2349" fmla="*/ 18843 w 3170063"/>
              <a:gd name="connsiteY2349" fmla="*/ 1086 h 30122"/>
              <a:gd name="connsiteX2350" fmla="*/ 207484 w 3170063"/>
              <a:gd name="connsiteY2350" fmla="*/ 1086 h 30122"/>
              <a:gd name="connsiteX2351" fmla="*/ 207540 w 3170063"/>
              <a:gd name="connsiteY2351" fmla="*/ 3607 h 30122"/>
              <a:gd name="connsiteX2352" fmla="*/ 216089 w 3170063"/>
              <a:gd name="connsiteY2352" fmla="*/ 12627 h 30122"/>
              <a:gd name="connsiteX2353" fmla="*/ 219459 w 3170063"/>
              <a:gd name="connsiteY2353" fmla="*/ 8490 h 30122"/>
              <a:gd name="connsiteX2354" fmla="*/ 219297 w 3170063"/>
              <a:gd name="connsiteY2354" fmla="*/ 1086 h 30122"/>
              <a:gd name="connsiteX2355" fmla="*/ 235014 w 3170063"/>
              <a:gd name="connsiteY2355" fmla="*/ 1086 h 30122"/>
              <a:gd name="connsiteX2356" fmla="*/ 232298 w 3170063"/>
              <a:gd name="connsiteY2356" fmla="*/ 5981 h 30122"/>
              <a:gd name="connsiteX2357" fmla="*/ 233855 w 3170063"/>
              <a:gd name="connsiteY2357" fmla="*/ 6844 h 30122"/>
              <a:gd name="connsiteX2358" fmla="*/ 233558 w 3170063"/>
              <a:gd name="connsiteY2358" fmla="*/ 10062 h 30122"/>
              <a:gd name="connsiteX2359" fmla="*/ 236798 w 3170063"/>
              <a:gd name="connsiteY2359" fmla="*/ 11728 h 30122"/>
              <a:gd name="connsiteX2360" fmla="*/ 236722 w 3170063"/>
              <a:gd name="connsiteY2360" fmla="*/ 13625 h 30122"/>
              <a:gd name="connsiteX2361" fmla="*/ 239430 w 3170063"/>
              <a:gd name="connsiteY2361" fmla="*/ 12591 h 30122"/>
              <a:gd name="connsiteX2362" fmla="*/ 241593 w 3170063"/>
              <a:gd name="connsiteY2362" fmla="*/ 9984 h 30122"/>
              <a:gd name="connsiteX2363" fmla="*/ 240816 w 3170063"/>
              <a:gd name="connsiteY2363" fmla="*/ 8890 h 30122"/>
              <a:gd name="connsiteX2364" fmla="*/ 242945 w 3170063"/>
              <a:gd name="connsiteY2364" fmla="*/ 7198 h 30122"/>
              <a:gd name="connsiteX2365" fmla="*/ 243449 w 3170063"/>
              <a:gd name="connsiteY2365" fmla="*/ 2788 h 30122"/>
              <a:gd name="connsiteX2366" fmla="*/ 240381 w 3170063"/>
              <a:gd name="connsiteY2366" fmla="*/ 1086 h 30122"/>
              <a:gd name="connsiteX2367" fmla="*/ 286953 w 3170063"/>
              <a:gd name="connsiteY2367" fmla="*/ 1086 h 30122"/>
              <a:gd name="connsiteX2368" fmla="*/ 287005 w 3170063"/>
              <a:gd name="connsiteY2368" fmla="*/ 3459 h 30122"/>
              <a:gd name="connsiteX2369" fmla="*/ 295555 w 3170063"/>
              <a:gd name="connsiteY2369" fmla="*/ 12480 h 30122"/>
              <a:gd name="connsiteX2370" fmla="*/ 298220 w 3170063"/>
              <a:gd name="connsiteY2370" fmla="*/ 9207 h 30122"/>
              <a:gd name="connsiteX2371" fmla="*/ 305985 w 3170063"/>
              <a:gd name="connsiteY2371" fmla="*/ 10408 h 30122"/>
              <a:gd name="connsiteX2372" fmla="*/ 312099 w 3170063"/>
              <a:gd name="connsiteY2372" fmla="*/ 5141 h 30122"/>
              <a:gd name="connsiteX2373" fmla="*/ 312412 w 3170063"/>
              <a:gd name="connsiteY2373" fmla="*/ 1086 h 30122"/>
              <a:gd name="connsiteX2374" fmla="*/ 332170 w 3170063"/>
              <a:gd name="connsiteY2374" fmla="*/ 1086 h 30122"/>
              <a:gd name="connsiteX2375" fmla="*/ 340311 w 3170063"/>
              <a:gd name="connsiteY2375" fmla="*/ 1217 h 30122"/>
              <a:gd name="connsiteX2376" fmla="*/ 340259 w 3170063"/>
              <a:gd name="connsiteY2376" fmla="*/ 1086 h 30122"/>
              <a:gd name="connsiteX2377" fmla="*/ 359807 w 3170063"/>
              <a:gd name="connsiteY2377" fmla="*/ 1086 h 30122"/>
              <a:gd name="connsiteX2378" fmla="*/ 358985 w 3170063"/>
              <a:gd name="connsiteY2378" fmla="*/ 1273 h 30122"/>
              <a:gd name="connsiteX2379" fmla="*/ 354342 w 3170063"/>
              <a:gd name="connsiteY2379" fmla="*/ 5370 h 30122"/>
              <a:gd name="connsiteX2380" fmla="*/ 356558 w 3170063"/>
              <a:gd name="connsiteY2380" fmla="*/ 11638 h 30122"/>
              <a:gd name="connsiteX2381" fmla="*/ 354081 w 3170063"/>
              <a:gd name="connsiteY2381" fmla="*/ 14063 h 30122"/>
              <a:gd name="connsiteX2382" fmla="*/ 358974 w 3170063"/>
              <a:gd name="connsiteY2382" fmla="*/ 16079 h 30122"/>
              <a:gd name="connsiteX2383" fmla="*/ 362289 w 3170063"/>
              <a:gd name="connsiteY2383" fmla="*/ 16247 h 30122"/>
              <a:gd name="connsiteX2384" fmla="*/ 365110 w 3170063"/>
              <a:gd name="connsiteY2384" fmla="*/ 15322 h 30122"/>
              <a:gd name="connsiteX2385" fmla="*/ 366045 w 3170063"/>
              <a:gd name="connsiteY2385" fmla="*/ 8593 h 30122"/>
              <a:gd name="connsiteX2386" fmla="*/ 370275 w 3170063"/>
              <a:gd name="connsiteY2386" fmla="*/ 4786 h 30122"/>
              <a:gd name="connsiteX2387" fmla="*/ 369795 w 3170063"/>
              <a:gd name="connsiteY2387" fmla="*/ 1678 h 30122"/>
              <a:gd name="connsiteX2388" fmla="*/ 369273 w 3170063"/>
              <a:gd name="connsiteY2388" fmla="*/ 1086 h 30122"/>
              <a:gd name="connsiteX2389" fmla="*/ 383094 w 3170063"/>
              <a:gd name="connsiteY2389" fmla="*/ 1086 h 30122"/>
              <a:gd name="connsiteX2390" fmla="*/ 381074 w 3170063"/>
              <a:gd name="connsiteY2390" fmla="*/ 4196 h 30122"/>
              <a:gd name="connsiteX2391" fmla="*/ 389646 w 3170063"/>
              <a:gd name="connsiteY2391" fmla="*/ 6708 h 30122"/>
              <a:gd name="connsiteX2392" fmla="*/ 393296 w 3170063"/>
              <a:gd name="connsiteY2392" fmla="*/ 1086 h 30122"/>
              <a:gd name="connsiteX2393" fmla="*/ 420827 w 3170063"/>
              <a:gd name="connsiteY2393" fmla="*/ 1086 h 30122"/>
              <a:gd name="connsiteX2394" fmla="*/ 418965 w 3170063"/>
              <a:gd name="connsiteY2394" fmla="*/ 2179 h 30122"/>
              <a:gd name="connsiteX2395" fmla="*/ 417437 w 3170063"/>
              <a:gd name="connsiteY2395" fmla="*/ 4460 h 30122"/>
              <a:gd name="connsiteX2396" fmla="*/ 416823 w 3170063"/>
              <a:gd name="connsiteY2396" fmla="*/ 4356 h 30122"/>
              <a:gd name="connsiteX2397" fmla="*/ 411684 w 3170063"/>
              <a:gd name="connsiteY2397" fmla="*/ 19751 h 30122"/>
              <a:gd name="connsiteX2398" fmla="*/ 420918 w 3170063"/>
              <a:gd name="connsiteY2398" fmla="*/ 28069 h 30122"/>
              <a:gd name="connsiteX2399" fmla="*/ 426057 w 3170063"/>
              <a:gd name="connsiteY2399" fmla="*/ 12673 h 30122"/>
              <a:gd name="connsiteX2400" fmla="*/ 425201 w 3170063"/>
              <a:gd name="connsiteY2400" fmla="*/ 10905 h 30122"/>
              <a:gd name="connsiteX2401" fmla="*/ 426481 w 3170063"/>
              <a:gd name="connsiteY2401" fmla="*/ 10154 h 30122"/>
              <a:gd name="connsiteX2402" fmla="*/ 430478 w 3170063"/>
              <a:gd name="connsiteY2402" fmla="*/ 4182 h 30122"/>
              <a:gd name="connsiteX2403" fmla="*/ 430126 w 3170063"/>
              <a:gd name="connsiteY2403" fmla="*/ 1086 h 30122"/>
              <a:gd name="connsiteX2404" fmla="*/ 463798 w 3170063"/>
              <a:gd name="connsiteY2404" fmla="*/ 1086 h 30122"/>
              <a:gd name="connsiteX2405" fmla="*/ 457935 w 3170063"/>
              <a:gd name="connsiteY2405" fmla="*/ 10116 h 30122"/>
              <a:gd name="connsiteX2406" fmla="*/ 466506 w 3170063"/>
              <a:gd name="connsiteY2406" fmla="*/ 12627 h 30122"/>
              <a:gd name="connsiteX2407" fmla="*/ 472934 w 3170063"/>
              <a:gd name="connsiteY2407" fmla="*/ 2729 h 30122"/>
              <a:gd name="connsiteX2408" fmla="*/ 471466 w 3170063"/>
              <a:gd name="connsiteY2408" fmla="*/ 1086 h 30122"/>
              <a:gd name="connsiteX2409" fmla="*/ 484116 w 3170063"/>
              <a:gd name="connsiteY2409" fmla="*/ 1086 h 30122"/>
              <a:gd name="connsiteX2410" fmla="*/ 484954 w 3170063"/>
              <a:gd name="connsiteY2410" fmla="*/ 5357 h 30122"/>
              <a:gd name="connsiteX2411" fmla="*/ 487122 w 3170063"/>
              <a:gd name="connsiteY2411" fmla="*/ 7966 h 30122"/>
              <a:gd name="connsiteX2412" fmla="*/ 490591 w 3170063"/>
              <a:gd name="connsiteY2412" fmla="*/ 6853 h 30122"/>
              <a:gd name="connsiteX2413" fmla="*/ 491880 w 3170063"/>
              <a:gd name="connsiteY2413" fmla="*/ 8250 h 30122"/>
              <a:gd name="connsiteX2414" fmla="*/ 493062 w 3170063"/>
              <a:gd name="connsiteY2414" fmla="*/ 5603 h 30122"/>
              <a:gd name="connsiteX2415" fmla="*/ 493209 w 3170063"/>
              <a:gd name="connsiteY2415" fmla="*/ 3790 h 30122"/>
              <a:gd name="connsiteX2416" fmla="*/ 492748 w 3170063"/>
              <a:gd name="connsiteY2416" fmla="*/ 2229 h 30122"/>
              <a:gd name="connsiteX2417" fmla="*/ 489078 w 3170063"/>
              <a:gd name="connsiteY2417" fmla="*/ 1608 h 30122"/>
              <a:gd name="connsiteX2418" fmla="*/ 488636 w 3170063"/>
              <a:gd name="connsiteY2418" fmla="*/ 1086 h 30122"/>
              <a:gd name="connsiteX2419" fmla="*/ 536607 w 3170063"/>
              <a:gd name="connsiteY2419" fmla="*/ 1086 h 30122"/>
              <a:gd name="connsiteX2420" fmla="*/ 535662 w 3170063"/>
              <a:gd name="connsiteY2420" fmla="*/ 4050 h 30122"/>
              <a:gd name="connsiteX2421" fmla="*/ 537722 w 3170063"/>
              <a:gd name="connsiteY2421" fmla="*/ 8971 h 30122"/>
              <a:gd name="connsiteX2422" fmla="*/ 548476 w 3170063"/>
              <a:gd name="connsiteY2422" fmla="*/ 2740 h 30122"/>
              <a:gd name="connsiteX2423" fmla="*/ 549003 w 3170063"/>
              <a:gd name="connsiteY2423" fmla="*/ 1086 h 30122"/>
              <a:gd name="connsiteX2424" fmla="*/ 551364 w 3170063"/>
              <a:gd name="connsiteY2424" fmla="*/ 1086 h 30122"/>
              <a:gd name="connsiteX2425" fmla="*/ 551308 w 3170063"/>
              <a:gd name="connsiteY2425" fmla="*/ 1478 h 30122"/>
              <a:gd name="connsiteX2426" fmla="*/ 551987 w 3170063"/>
              <a:gd name="connsiteY2426" fmla="*/ 1086 h 30122"/>
              <a:gd name="connsiteX2427" fmla="*/ 568458 w 3170063"/>
              <a:gd name="connsiteY2427" fmla="*/ 1086 h 30122"/>
              <a:gd name="connsiteX2428" fmla="*/ 565472 w 3170063"/>
              <a:gd name="connsiteY2428" fmla="*/ 5104 h 30122"/>
              <a:gd name="connsiteX2429" fmla="*/ 567485 w 3170063"/>
              <a:gd name="connsiteY2429" fmla="*/ 10271 h 30122"/>
              <a:gd name="connsiteX2430" fmla="*/ 570793 w 3170063"/>
              <a:gd name="connsiteY2430" fmla="*/ 5821 h 30122"/>
              <a:gd name="connsiteX2431" fmla="*/ 568949 w 3170063"/>
              <a:gd name="connsiteY2431" fmla="*/ 1086 h 30122"/>
              <a:gd name="connsiteX2432" fmla="*/ 594692 w 3170063"/>
              <a:gd name="connsiteY2432" fmla="*/ 1086 h 30122"/>
              <a:gd name="connsiteX2433" fmla="*/ 601338 w 3170063"/>
              <a:gd name="connsiteY2433" fmla="*/ 3925 h 30122"/>
              <a:gd name="connsiteX2434" fmla="*/ 604269 w 3170063"/>
              <a:gd name="connsiteY2434" fmla="*/ 1086 h 30122"/>
              <a:gd name="connsiteX2435" fmla="*/ 625660 w 3170063"/>
              <a:gd name="connsiteY2435" fmla="*/ 1086 h 30122"/>
              <a:gd name="connsiteX2436" fmla="*/ 626940 w 3170063"/>
              <a:gd name="connsiteY2436" fmla="*/ 1955 h 30122"/>
              <a:gd name="connsiteX2437" fmla="*/ 626971 w 3170063"/>
              <a:gd name="connsiteY2437" fmla="*/ 1086 h 30122"/>
              <a:gd name="connsiteX2438" fmla="*/ 627807 w 3170063"/>
              <a:gd name="connsiteY2438" fmla="*/ 1086 h 30122"/>
              <a:gd name="connsiteX2439" fmla="*/ 626669 w 3170063"/>
              <a:gd name="connsiteY2439" fmla="*/ 8121 h 30122"/>
              <a:gd name="connsiteX2440" fmla="*/ 628764 w 3170063"/>
              <a:gd name="connsiteY2440" fmla="*/ 15031 h 30122"/>
              <a:gd name="connsiteX2441" fmla="*/ 625335 w 3170063"/>
              <a:gd name="connsiteY2441" fmla="*/ 16798 h 30122"/>
              <a:gd name="connsiteX2442" fmla="*/ 624735 w 3170063"/>
              <a:gd name="connsiteY2442" fmla="*/ 16330 h 30122"/>
              <a:gd name="connsiteX2443" fmla="*/ 622372 w 3170063"/>
              <a:gd name="connsiteY2443" fmla="*/ 18291 h 30122"/>
              <a:gd name="connsiteX2444" fmla="*/ 622356 w 3170063"/>
              <a:gd name="connsiteY2444" fmla="*/ 18332 h 30122"/>
              <a:gd name="connsiteX2445" fmla="*/ 619160 w 3170063"/>
              <a:gd name="connsiteY2445" fmla="*/ 19978 h 30122"/>
              <a:gd name="connsiteX2446" fmla="*/ 623084 w 3170063"/>
              <a:gd name="connsiteY2446" fmla="*/ 22303 h 30122"/>
              <a:gd name="connsiteX2447" fmla="*/ 622857 w 3170063"/>
              <a:gd name="connsiteY2447" fmla="*/ 22974 h 30122"/>
              <a:gd name="connsiteX2448" fmla="*/ 624057 w 3170063"/>
              <a:gd name="connsiteY2448" fmla="*/ 22880 h 30122"/>
              <a:gd name="connsiteX2449" fmla="*/ 628899 w 3170063"/>
              <a:gd name="connsiteY2449" fmla="*/ 25749 h 30122"/>
              <a:gd name="connsiteX2450" fmla="*/ 635949 w 3170063"/>
              <a:gd name="connsiteY2450" fmla="*/ 24352 h 30122"/>
              <a:gd name="connsiteX2451" fmla="*/ 636009 w 3170063"/>
              <a:gd name="connsiteY2451" fmla="*/ 24278 h 30122"/>
              <a:gd name="connsiteX2452" fmla="*/ 637155 w 3170063"/>
              <a:gd name="connsiteY2452" fmla="*/ 28783 h 30122"/>
              <a:gd name="connsiteX2453" fmla="*/ 642732 w 3170063"/>
              <a:gd name="connsiteY2453" fmla="*/ 27363 h 30122"/>
              <a:gd name="connsiteX2454" fmla="*/ 641313 w 3170063"/>
              <a:gd name="connsiteY2454" fmla="*/ 21785 h 30122"/>
              <a:gd name="connsiteX2455" fmla="*/ 638334 w 3170063"/>
              <a:gd name="connsiteY2455" fmla="*/ 21356 h 30122"/>
              <a:gd name="connsiteX2456" fmla="*/ 638964 w 3170063"/>
              <a:gd name="connsiteY2456" fmla="*/ 20565 h 30122"/>
              <a:gd name="connsiteX2457" fmla="*/ 634306 w 3170063"/>
              <a:gd name="connsiteY2457" fmla="*/ 17805 h 30122"/>
              <a:gd name="connsiteX2458" fmla="*/ 637506 w 3170063"/>
              <a:gd name="connsiteY2458" fmla="*/ 15083 h 30122"/>
              <a:gd name="connsiteX2459" fmla="*/ 637982 w 3170063"/>
              <a:gd name="connsiteY2459" fmla="*/ 12140 h 30122"/>
              <a:gd name="connsiteX2460" fmla="*/ 640211 w 3170063"/>
              <a:gd name="connsiteY2460" fmla="*/ 14338 h 30122"/>
              <a:gd name="connsiteX2461" fmla="*/ 639558 w 3170063"/>
              <a:gd name="connsiteY2461" fmla="*/ 16539 h 30122"/>
              <a:gd name="connsiteX2462" fmla="*/ 643013 w 3170063"/>
              <a:gd name="connsiteY2462" fmla="*/ 16381 h 30122"/>
              <a:gd name="connsiteX2463" fmla="*/ 643618 w 3170063"/>
              <a:gd name="connsiteY2463" fmla="*/ 12730 h 30122"/>
              <a:gd name="connsiteX2464" fmla="*/ 648624 w 3170063"/>
              <a:gd name="connsiteY2464" fmla="*/ 10387 h 30122"/>
              <a:gd name="connsiteX2465" fmla="*/ 647816 w 3170063"/>
              <a:gd name="connsiteY2465" fmla="*/ 8018 h 30122"/>
              <a:gd name="connsiteX2466" fmla="*/ 645922 w 3170063"/>
              <a:gd name="connsiteY2466" fmla="*/ 6203 h 30122"/>
              <a:gd name="connsiteX2467" fmla="*/ 642232 w 3170063"/>
              <a:gd name="connsiteY2467" fmla="*/ 8291 h 30122"/>
              <a:gd name="connsiteX2468" fmla="*/ 638752 w 3170063"/>
              <a:gd name="connsiteY2468" fmla="*/ 7382 h 30122"/>
              <a:gd name="connsiteX2469" fmla="*/ 638764 w 3170063"/>
              <a:gd name="connsiteY2469" fmla="*/ 7309 h 30122"/>
              <a:gd name="connsiteX2470" fmla="*/ 636877 w 3170063"/>
              <a:gd name="connsiteY2470" fmla="*/ 1086 h 30122"/>
              <a:gd name="connsiteX2471" fmla="*/ 663511 w 3170063"/>
              <a:gd name="connsiteY2471" fmla="*/ 1086 h 30122"/>
              <a:gd name="connsiteX2472" fmla="*/ 662088 w 3170063"/>
              <a:gd name="connsiteY2472" fmla="*/ 2508 h 30122"/>
              <a:gd name="connsiteX2473" fmla="*/ 659595 w 3170063"/>
              <a:gd name="connsiteY2473" fmla="*/ 5369 h 30122"/>
              <a:gd name="connsiteX2474" fmla="*/ 665156 w 3170063"/>
              <a:gd name="connsiteY2474" fmla="*/ 11580 h 30122"/>
              <a:gd name="connsiteX2475" fmla="*/ 666259 w 3170063"/>
              <a:gd name="connsiteY2475" fmla="*/ 11299 h 30122"/>
              <a:gd name="connsiteX2476" fmla="*/ 669032 w 3170063"/>
              <a:gd name="connsiteY2476" fmla="*/ 13386 h 30122"/>
              <a:gd name="connsiteX2477" fmla="*/ 670223 w 3170063"/>
              <a:gd name="connsiteY2477" fmla="*/ 13133 h 30122"/>
              <a:gd name="connsiteX2478" fmla="*/ 670345 w 3170063"/>
              <a:gd name="connsiteY2478" fmla="*/ 13737 h 30122"/>
              <a:gd name="connsiteX2479" fmla="*/ 679499 w 3170063"/>
              <a:gd name="connsiteY2479" fmla="*/ 15574 h 30122"/>
              <a:gd name="connsiteX2480" fmla="*/ 678644 w 3170063"/>
              <a:gd name="connsiteY2480" fmla="*/ 11342 h 30122"/>
              <a:gd name="connsiteX2481" fmla="*/ 680577 w 3170063"/>
              <a:gd name="connsiteY2481" fmla="*/ 10932 h 30122"/>
              <a:gd name="connsiteX2482" fmla="*/ 680627 w 3170063"/>
              <a:gd name="connsiteY2482" fmla="*/ 10036 h 30122"/>
              <a:gd name="connsiteX2483" fmla="*/ 684417 w 3170063"/>
              <a:gd name="connsiteY2483" fmla="*/ 9465 h 30122"/>
              <a:gd name="connsiteX2484" fmla="*/ 684771 w 3170063"/>
              <a:gd name="connsiteY2484" fmla="*/ 3575 h 30122"/>
              <a:gd name="connsiteX2485" fmla="*/ 688902 w 3170063"/>
              <a:gd name="connsiteY2485" fmla="*/ 1086 h 30122"/>
              <a:gd name="connsiteX2486" fmla="*/ 696460 w 3170063"/>
              <a:gd name="connsiteY2486" fmla="*/ 1086 h 30122"/>
              <a:gd name="connsiteX2487" fmla="*/ 701296 w 3170063"/>
              <a:gd name="connsiteY2487" fmla="*/ 7875 h 30122"/>
              <a:gd name="connsiteX2488" fmla="*/ 700052 w 3170063"/>
              <a:gd name="connsiteY2488" fmla="*/ 16054 h 30122"/>
              <a:gd name="connsiteX2489" fmla="*/ 705445 w 3170063"/>
              <a:gd name="connsiteY2489" fmla="*/ 17358 h 30122"/>
              <a:gd name="connsiteX2490" fmla="*/ 705095 w 3170063"/>
              <a:gd name="connsiteY2490" fmla="*/ 21427 h 30122"/>
              <a:gd name="connsiteX2491" fmla="*/ 711591 w 3170063"/>
              <a:gd name="connsiteY2491" fmla="*/ 28133 h 30122"/>
              <a:gd name="connsiteX2492" fmla="*/ 715260 w 3170063"/>
              <a:gd name="connsiteY2492" fmla="*/ 19548 h 30122"/>
              <a:gd name="connsiteX2493" fmla="*/ 712771 w 3170063"/>
              <a:gd name="connsiteY2493" fmla="*/ 14416 h 30122"/>
              <a:gd name="connsiteX2494" fmla="*/ 711629 w 3170063"/>
              <a:gd name="connsiteY2494" fmla="*/ 13967 h 30122"/>
              <a:gd name="connsiteX2495" fmla="*/ 714005 w 3170063"/>
              <a:gd name="connsiteY2495" fmla="*/ 10694 h 30122"/>
              <a:gd name="connsiteX2496" fmla="*/ 718611 w 3170063"/>
              <a:gd name="connsiteY2496" fmla="*/ 11552 h 30122"/>
              <a:gd name="connsiteX2497" fmla="*/ 717558 w 3170063"/>
              <a:gd name="connsiteY2497" fmla="*/ 4570 h 30122"/>
              <a:gd name="connsiteX2498" fmla="*/ 714189 w 3170063"/>
              <a:gd name="connsiteY2498" fmla="*/ 4388 h 30122"/>
              <a:gd name="connsiteX2499" fmla="*/ 714116 w 3170063"/>
              <a:gd name="connsiteY2499" fmla="*/ 4383 h 30122"/>
              <a:gd name="connsiteX2500" fmla="*/ 716038 w 3170063"/>
              <a:gd name="connsiteY2500" fmla="*/ 2353 h 30122"/>
              <a:gd name="connsiteX2501" fmla="*/ 728420 w 3170063"/>
              <a:gd name="connsiteY2501" fmla="*/ 2032 h 30122"/>
              <a:gd name="connsiteX2502" fmla="*/ 728562 w 3170063"/>
              <a:gd name="connsiteY2502" fmla="*/ 1086 h 30122"/>
              <a:gd name="connsiteX2503" fmla="*/ 734306 w 3170063"/>
              <a:gd name="connsiteY2503" fmla="*/ 1086 h 30122"/>
              <a:gd name="connsiteX2504" fmla="*/ 734313 w 3170063"/>
              <a:gd name="connsiteY2504" fmla="*/ 1112 h 30122"/>
              <a:gd name="connsiteX2505" fmla="*/ 733636 w 3170063"/>
              <a:gd name="connsiteY2505" fmla="*/ 1255 h 30122"/>
              <a:gd name="connsiteX2506" fmla="*/ 730172 w 3170063"/>
              <a:gd name="connsiteY2506" fmla="*/ 3669 h 30122"/>
              <a:gd name="connsiteX2507" fmla="*/ 732042 w 3170063"/>
              <a:gd name="connsiteY2507" fmla="*/ 7018 h 30122"/>
              <a:gd name="connsiteX2508" fmla="*/ 730200 w 3170063"/>
              <a:gd name="connsiteY2508" fmla="*/ 8438 h 30122"/>
              <a:gd name="connsiteX2509" fmla="*/ 734018 w 3170063"/>
              <a:gd name="connsiteY2509" fmla="*/ 9359 h 30122"/>
              <a:gd name="connsiteX2510" fmla="*/ 738720 w 3170063"/>
              <a:gd name="connsiteY2510" fmla="*/ 8718 h 30122"/>
              <a:gd name="connsiteX2511" fmla="*/ 739263 w 3170063"/>
              <a:gd name="connsiteY2511" fmla="*/ 5000 h 30122"/>
              <a:gd name="connsiteX2512" fmla="*/ 742417 w 3170063"/>
              <a:gd name="connsiteY2512" fmla="*/ 2760 h 30122"/>
              <a:gd name="connsiteX2513" fmla="*/ 741193 w 3170063"/>
              <a:gd name="connsiteY2513" fmla="*/ 1086 h 30122"/>
              <a:gd name="connsiteX2514" fmla="*/ 745516 w 3170063"/>
              <a:gd name="connsiteY2514" fmla="*/ 1086 h 30122"/>
              <a:gd name="connsiteX2515" fmla="*/ 745196 w 3170063"/>
              <a:gd name="connsiteY2515" fmla="*/ 5702 h 30122"/>
              <a:gd name="connsiteX2516" fmla="*/ 749736 w 3170063"/>
              <a:gd name="connsiteY2516" fmla="*/ 7382 h 30122"/>
              <a:gd name="connsiteX2517" fmla="*/ 754871 w 3170063"/>
              <a:gd name="connsiteY2517" fmla="*/ 5518 h 30122"/>
              <a:gd name="connsiteX2518" fmla="*/ 755786 w 3170063"/>
              <a:gd name="connsiteY2518" fmla="*/ 5305 h 30122"/>
              <a:gd name="connsiteX2519" fmla="*/ 755764 w 3170063"/>
              <a:gd name="connsiteY2519" fmla="*/ 5194 h 30122"/>
              <a:gd name="connsiteX2520" fmla="*/ 756491 w 3170063"/>
              <a:gd name="connsiteY2520" fmla="*/ 4930 h 30122"/>
              <a:gd name="connsiteX2521" fmla="*/ 760234 w 3170063"/>
              <a:gd name="connsiteY2521" fmla="*/ 1086 h 30122"/>
              <a:gd name="connsiteX2522" fmla="*/ 770689 w 3170063"/>
              <a:gd name="connsiteY2522" fmla="*/ 1086 h 30122"/>
              <a:gd name="connsiteX2523" fmla="*/ 773606 w 3170063"/>
              <a:gd name="connsiteY2523" fmla="*/ 6583 h 30122"/>
              <a:gd name="connsiteX2524" fmla="*/ 770202 w 3170063"/>
              <a:gd name="connsiteY2524" fmla="*/ 9407 h 30122"/>
              <a:gd name="connsiteX2525" fmla="*/ 777369 w 3170063"/>
              <a:gd name="connsiteY2525" fmla="*/ 11333 h 30122"/>
              <a:gd name="connsiteX2526" fmla="*/ 779440 w 3170063"/>
              <a:gd name="connsiteY2526" fmla="*/ 9098 h 30122"/>
              <a:gd name="connsiteX2527" fmla="*/ 781416 w 3170063"/>
              <a:gd name="connsiteY2527" fmla="*/ 7012 h 30122"/>
              <a:gd name="connsiteX2528" fmla="*/ 784442 w 3170063"/>
              <a:gd name="connsiteY2528" fmla="*/ 7744 h 30122"/>
              <a:gd name="connsiteX2529" fmla="*/ 785657 w 3170063"/>
              <a:gd name="connsiteY2529" fmla="*/ 6357 h 30122"/>
              <a:gd name="connsiteX2530" fmla="*/ 788625 w 3170063"/>
              <a:gd name="connsiteY2530" fmla="*/ 6365 h 30122"/>
              <a:gd name="connsiteX2531" fmla="*/ 794428 w 3170063"/>
              <a:gd name="connsiteY2531" fmla="*/ 6028 h 30122"/>
              <a:gd name="connsiteX2532" fmla="*/ 795024 w 3170063"/>
              <a:gd name="connsiteY2532" fmla="*/ 2045 h 30122"/>
              <a:gd name="connsiteX2533" fmla="*/ 794555 w 3170063"/>
              <a:gd name="connsiteY2533" fmla="*/ 1199 h 30122"/>
              <a:gd name="connsiteX2534" fmla="*/ 794899 w 3170063"/>
              <a:gd name="connsiteY2534" fmla="*/ 1283 h 30122"/>
              <a:gd name="connsiteX2535" fmla="*/ 794907 w 3170063"/>
              <a:gd name="connsiteY2535" fmla="*/ 1086 h 30122"/>
              <a:gd name="connsiteX2536" fmla="*/ 797156 w 3170063"/>
              <a:gd name="connsiteY2536" fmla="*/ 1086 h 30122"/>
              <a:gd name="connsiteX2537" fmla="*/ 800160 w 3170063"/>
              <a:gd name="connsiteY2537" fmla="*/ 1931 h 30122"/>
              <a:gd name="connsiteX2538" fmla="*/ 800813 w 3170063"/>
              <a:gd name="connsiteY2538" fmla="*/ 1086 h 30122"/>
              <a:gd name="connsiteX2539" fmla="*/ 816573 w 3170063"/>
              <a:gd name="connsiteY2539" fmla="*/ 1086 h 30122"/>
              <a:gd name="connsiteX2540" fmla="*/ 816488 w 3170063"/>
              <a:gd name="connsiteY2540" fmla="*/ 1417 h 30122"/>
              <a:gd name="connsiteX2541" fmla="*/ 824062 w 3170063"/>
              <a:gd name="connsiteY2541" fmla="*/ 11271 h 30122"/>
              <a:gd name="connsiteX2542" fmla="*/ 829552 w 3170063"/>
              <a:gd name="connsiteY2542" fmla="*/ 6206 h 30122"/>
              <a:gd name="connsiteX2543" fmla="*/ 830870 w 3170063"/>
              <a:gd name="connsiteY2543" fmla="*/ 1086 h 30122"/>
              <a:gd name="connsiteX2544" fmla="*/ 838906 w 3170063"/>
              <a:gd name="connsiteY2544" fmla="*/ 1086 h 30122"/>
              <a:gd name="connsiteX2545" fmla="*/ 836019 w 3170063"/>
              <a:gd name="connsiteY2545" fmla="*/ 2867 h 30122"/>
              <a:gd name="connsiteX2546" fmla="*/ 832280 w 3170063"/>
              <a:gd name="connsiteY2546" fmla="*/ 2801 h 30122"/>
              <a:gd name="connsiteX2547" fmla="*/ 829773 w 3170063"/>
              <a:gd name="connsiteY2547" fmla="*/ 6490 h 30122"/>
              <a:gd name="connsiteX2548" fmla="*/ 833878 w 3170063"/>
              <a:gd name="connsiteY2548" fmla="*/ 9363 h 30122"/>
              <a:gd name="connsiteX2549" fmla="*/ 837931 w 3170063"/>
              <a:gd name="connsiteY2549" fmla="*/ 9473 h 30122"/>
              <a:gd name="connsiteX2550" fmla="*/ 841036 w 3170063"/>
              <a:gd name="connsiteY2550" fmla="*/ 5580 h 30122"/>
              <a:gd name="connsiteX2551" fmla="*/ 843345 w 3170063"/>
              <a:gd name="connsiteY2551" fmla="*/ 5526 h 30122"/>
              <a:gd name="connsiteX2552" fmla="*/ 842955 w 3170063"/>
              <a:gd name="connsiteY2552" fmla="*/ 2453 h 30122"/>
              <a:gd name="connsiteX2553" fmla="*/ 842059 w 3170063"/>
              <a:gd name="connsiteY2553" fmla="*/ 1086 h 30122"/>
              <a:gd name="connsiteX2554" fmla="*/ 849701 w 3170063"/>
              <a:gd name="connsiteY2554" fmla="*/ 1086 h 30122"/>
              <a:gd name="connsiteX2555" fmla="*/ 847859 w 3170063"/>
              <a:gd name="connsiteY2555" fmla="*/ 3027 h 30122"/>
              <a:gd name="connsiteX2556" fmla="*/ 846375 w 3170063"/>
              <a:gd name="connsiteY2556" fmla="*/ 6980 h 30122"/>
              <a:gd name="connsiteX2557" fmla="*/ 849815 w 3170063"/>
              <a:gd name="connsiteY2557" fmla="*/ 8677 h 30122"/>
              <a:gd name="connsiteX2558" fmla="*/ 849103 w 3170063"/>
              <a:gd name="connsiteY2558" fmla="*/ 10891 h 30122"/>
              <a:gd name="connsiteX2559" fmla="*/ 852770 w 3170063"/>
              <a:gd name="connsiteY2559" fmla="*/ 9485 h 30122"/>
              <a:gd name="connsiteX2560" fmla="*/ 856279 w 3170063"/>
              <a:gd name="connsiteY2560" fmla="*/ 6289 h 30122"/>
              <a:gd name="connsiteX2561" fmla="*/ 854617 w 3170063"/>
              <a:gd name="connsiteY2561" fmla="*/ 2920 h 30122"/>
              <a:gd name="connsiteX2562" fmla="*/ 855287 w 3170063"/>
              <a:gd name="connsiteY2562" fmla="*/ 1086 h 30122"/>
              <a:gd name="connsiteX2563" fmla="*/ 864185 w 3170063"/>
              <a:gd name="connsiteY2563" fmla="*/ 1086 h 30122"/>
              <a:gd name="connsiteX2564" fmla="*/ 866025 w 3170063"/>
              <a:gd name="connsiteY2564" fmla="*/ 4109 h 30122"/>
              <a:gd name="connsiteX2565" fmla="*/ 871693 w 3170063"/>
              <a:gd name="connsiteY2565" fmla="*/ 4346 h 30122"/>
              <a:gd name="connsiteX2566" fmla="*/ 874779 w 3170063"/>
              <a:gd name="connsiteY2566" fmla="*/ 1086 h 30122"/>
              <a:gd name="connsiteX2567" fmla="*/ 891461 w 3170063"/>
              <a:gd name="connsiteY2567" fmla="*/ 1086 h 30122"/>
              <a:gd name="connsiteX2568" fmla="*/ 892812 w 3170063"/>
              <a:gd name="connsiteY2568" fmla="*/ 3497 h 30122"/>
              <a:gd name="connsiteX2569" fmla="*/ 896426 w 3170063"/>
              <a:gd name="connsiteY2569" fmla="*/ 3032 h 30122"/>
              <a:gd name="connsiteX2570" fmla="*/ 897440 w 3170063"/>
              <a:gd name="connsiteY2570" fmla="*/ 4639 h 30122"/>
              <a:gd name="connsiteX2571" fmla="*/ 899084 w 3170063"/>
              <a:gd name="connsiteY2571" fmla="*/ 2250 h 30122"/>
              <a:gd name="connsiteX2572" fmla="*/ 899397 w 3170063"/>
              <a:gd name="connsiteY2572" fmla="*/ 1086 h 30122"/>
              <a:gd name="connsiteX2573" fmla="*/ 920703 w 3170063"/>
              <a:gd name="connsiteY2573" fmla="*/ 1086 h 30122"/>
              <a:gd name="connsiteX2574" fmla="*/ 918232 w 3170063"/>
              <a:gd name="connsiteY2574" fmla="*/ 3030 h 30122"/>
              <a:gd name="connsiteX2575" fmla="*/ 927862 w 3170063"/>
              <a:gd name="connsiteY2575" fmla="*/ 5356 h 30122"/>
              <a:gd name="connsiteX2576" fmla="*/ 933290 w 3170063"/>
              <a:gd name="connsiteY2576" fmla="*/ 1086 h 30122"/>
              <a:gd name="connsiteX2577" fmla="*/ 945540 w 3170063"/>
              <a:gd name="connsiteY2577" fmla="*/ 1086 h 30122"/>
              <a:gd name="connsiteX2578" fmla="*/ 944971 w 3170063"/>
              <a:gd name="connsiteY2578" fmla="*/ 1497 h 30122"/>
              <a:gd name="connsiteX2579" fmla="*/ 942393 w 3170063"/>
              <a:gd name="connsiteY2579" fmla="*/ 13655 h 30122"/>
              <a:gd name="connsiteX2580" fmla="*/ 947711 w 3170063"/>
              <a:gd name="connsiteY2580" fmla="*/ 14083 h 30122"/>
              <a:gd name="connsiteX2581" fmla="*/ 949116 w 3170063"/>
              <a:gd name="connsiteY2581" fmla="*/ 13070 h 30122"/>
              <a:gd name="connsiteX2582" fmla="*/ 950411 w 3170063"/>
              <a:gd name="connsiteY2582" fmla="*/ 13310 h 30122"/>
              <a:gd name="connsiteX2583" fmla="*/ 948036 w 3170063"/>
              <a:gd name="connsiteY2583" fmla="*/ 20639 h 30122"/>
              <a:gd name="connsiteX2584" fmla="*/ 955611 w 3170063"/>
              <a:gd name="connsiteY2584" fmla="*/ 18796 h 30122"/>
              <a:gd name="connsiteX2585" fmla="*/ 958381 w 3170063"/>
              <a:gd name="connsiteY2585" fmla="*/ 14706 h 30122"/>
              <a:gd name="connsiteX2586" fmla="*/ 958013 w 3170063"/>
              <a:gd name="connsiteY2586" fmla="*/ 11380 h 30122"/>
              <a:gd name="connsiteX2587" fmla="*/ 955730 w 3170063"/>
              <a:gd name="connsiteY2587" fmla="*/ 11936 h 30122"/>
              <a:gd name="connsiteX2588" fmla="*/ 956033 w 3170063"/>
              <a:gd name="connsiteY2588" fmla="*/ 11843 h 30122"/>
              <a:gd name="connsiteX2589" fmla="*/ 956294 w 3170063"/>
              <a:gd name="connsiteY2589" fmla="*/ 7849 h 30122"/>
              <a:gd name="connsiteX2590" fmla="*/ 956156 w 3170063"/>
              <a:gd name="connsiteY2590" fmla="*/ 5625 h 30122"/>
              <a:gd name="connsiteX2591" fmla="*/ 957063 w 3170063"/>
              <a:gd name="connsiteY2591" fmla="*/ 3930 h 30122"/>
              <a:gd name="connsiteX2592" fmla="*/ 958313 w 3170063"/>
              <a:gd name="connsiteY2592" fmla="*/ 4490 h 30122"/>
              <a:gd name="connsiteX2593" fmla="*/ 957112 w 3170063"/>
              <a:gd name="connsiteY2593" fmla="*/ 8748 h 30122"/>
              <a:gd name="connsiteX2594" fmla="*/ 959570 w 3170063"/>
              <a:gd name="connsiteY2594" fmla="*/ 7876 h 30122"/>
              <a:gd name="connsiteX2595" fmla="*/ 959185 w 3170063"/>
              <a:gd name="connsiteY2595" fmla="*/ 9235 h 30122"/>
              <a:gd name="connsiteX2596" fmla="*/ 965470 w 3170063"/>
              <a:gd name="connsiteY2596" fmla="*/ 16753 h 30122"/>
              <a:gd name="connsiteX2597" fmla="*/ 971209 w 3170063"/>
              <a:gd name="connsiteY2597" fmla="*/ 8809 h 30122"/>
              <a:gd name="connsiteX2598" fmla="*/ 964924 w 3170063"/>
              <a:gd name="connsiteY2598" fmla="*/ 1291 h 30122"/>
              <a:gd name="connsiteX2599" fmla="*/ 964853 w 3170063"/>
              <a:gd name="connsiteY2599" fmla="*/ 1331 h 30122"/>
              <a:gd name="connsiteX2600" fmla="*/ 964891 w 3170063"/>
              <a:gd name="connsiteY2600" fmla="*/ 1086 h 30122"/>
              <a:gd name="connsiteX2601" fmla="*/ 976878 w 3170063"/>
              <a:gd name="connsiteY2601" fmla="*/ 1086 h 30122"/>
              <a:gd name="connsiteX2602" fmla="*/ 976948 w 3170063"/>
              <a:gd name="connsiteY2602" fmla="*/ 6428 h 30122"/>
              <a:gd name="connsiteX2603" fmla="*/ 979430 w 3170063"/>
              <a:gd name="connsiteY2603" fmla="*/ 9279 h 30122"/>
              <a:gd name="connsiteX2604" fmla="*/ 982865 w 3170063"/>
              <a:gd name="connsiteY2604" fmla="*/ 7700 h 30122"/>
              <a:gd name="connsiteX2605" fmla="*/ 984530 w 3170063"/>
              <a:gd name="connsiteY2605" fmla="*/ 4137 h 30122"/>
              <a:gd name="connsiteX2606" fmla="*/ 985822 w 3170063"/>
              <a:gd name="connsiteY2606" fmla="*/ 3565 h 30122"/>
              <a:gd name="connsiteX2607" fmla="*/ 985567 w 3170063"/>
              <a:gd name="connsiteY2607" fmla="*/ 1496 h 30122"/>
              <a:gd name="connsiteX2608" fmla="*/ 985226 w 3170063"/>
              <a:gd name="connsiteY2608" fmla="*/ 1464 h 30122"/>
              <a:gd name="connsiteX2609" fmla="*/ 985221 w 3170063"/>
              <a:gd name="connsiteY2609" fmla="*/ 1087 h 30122"/>
              <a:gd name="connsiteX2610" fmla="*/ 997098 w 3170063"/>
              <a:gd name="connsiteY2610" fmla="*/ 1087 h 30122"/>
              <a:gd name="connsiteX2611" fmla="*/ 996687 w 3170063"/>
              <a:gd name="connsiteY2611" fmla="*/ 2219 h 30122"/>
              <a:gd name="connsiteX2612" fmla="*/ 999175 w 3170063"/>
              <a:gd name="connsiteY2612" fmla="*/ 5828 h 30122"/>
              <a:gd name="connsiteX2613" fmla="*/ 997887 w 3170063"/>
              <a:gd name="connsiteY2613" fmla="*/ 6440 h 30122"/>
              <a:gd name="connsiteX2614" fmla="*/ 997918 w 3170063"/>
              <a:gd name="connsiteY2614" fmla="*/ 11030 h 30122"/>
              <a:gd name="connsiteX2615" fmla="*/ 995901 w 3170063"/>
              <a:gd name="connsiteY2615" fmla="*/ 12125 h 30122"/>
              <a:gd name="connsiteX2616" fmla="*/ 998454 w 3170063"/>
              <a:gd name="connsiteY2616" fmla="*/ 14457 h 30122"/>
              <a:gd name="connsiteX2617" fmla="*/ 1001464 w 3170063"/>
              <a:gd name="connsiteY2617" fmla="*/ 12302 h 30122"/>
              <a:gd name="connsiteX2618" fmla="*/ 1004049 w 3170063"/>
              <a:gd name="connsiteY2618" fmla="*/ 13358 h 30122"/>
              <a:gd name="connsiteX2619" fmla="*/ 999795 w 3170063"/>
              <a:gd name="connsiteY2619" fmla="*/ 16188 h 30122"/>
              <a:gd name="connsiteX2620" fmla="*/ 1005870 w 3170063"/>
              <a:gd name="connsiteY2620" fmla="*/ 20221 h 30122"/>
              <a:gd name="connsiteX2621" fmla="*/ 1011939 w 3170063"/>
              <a:gd name="connsiteY2621" fmla="*/ 16181 h 30122"/>
              <a:gd name="connsiteX2622" fmla="*/ 1007220 w 3170063"/>
              <a:gd name="connsiteY2622" fmla="*/ 13048 h 30122"/>
              <a:gd name="connsiteX2623" fmla="*/ 1007765 w 3170063"/>
              <a:gd name="connsiteY2623" fmla="*/ 11939 h 30122"/>
              <a:gd name="connsiteX2624" fmla="*/ 1007708 w 3170063"/>
              <a:gd name="connsiteY2624" fmla="*/ 9316 h 30122"/>
              <a:gd name="connsiteX2625" fmla="*/ 1003624 w 3170063"/>
              <a:gd name="connsiteY2625" fmla="*/ 8183 h 30122"/>
              <a:gd name="connsiteX2626" fmla="*/ 1002701 w 3170063"/>
              <a:gd name="connsiteY2626" fmla="*/ 6609 h 30122"/>
              <a:gd name="connsiteX2627" fmla="*/ 1007365 w 3170063"/>
              <a:gd name="connsiteY2627" fmla="*/ 6003 h 30122"/>
              <a:gd name="connsiteX2628" fmla="*/ 1012906 w 3170063"/>
              <a:gd name="connsiteY2628" fmla="*/ 1307 h 30122"/>
              <a:gd name="connsiteX2629" fmla="*/ 1013070 w 3170063"/>
              <a:gd name="connsiteY2629" fmla="*/ 1442 h 30122"/>
              <a:gd name="connsiteX2630" fmla="*/ 1013748 w 3170063"/>
              <a:gd name="connsiteY2630" fmla="*/ 1087 h 30122"/>
              <a:gd name="connsiteX2631" fmla="*/ 1023253 w 3170063"/>
              <a:gd name="connsiteY2631" fmla="*/ 1087 h 30122"/>
              <a:gd name="connsiteX2632" fmla="*/ 1023460 w 3170063"/>
              <a:gd name="connsiteY2632" fmla="*/ 1338 h 30122"/>
              <a:gd name="connsiteX2633" fmla="*/ 1024060 w 3170063"/>
              <a:gd name="connsiteY2633" fmla="*/ 1087 h 30122"/>
              <a:gd name="connsiteX2634" fmla="*/ 1053379 w 3170063"/>
              <a:gd name="connsiteY2634" fmla="*/ 1087 h 30122"/>
              <a:gd name="connsiteX2635" fmla="*/ 1051228 w 3170063"/>
              <a:gd name="connsiteY2635" fmla="*/ 2357 h 30122"/>
              <a:gd name="connsiteX2636" fmla="*/ 1050811 w 3170063"/>
              <a:gd name="connsiteY2636" fmla="*/ 3090 h 30122"/>
              <a:gd name="connsiteX2637" fmla="*/ 1048696 w 3170063"/>
              <a:gd name="connsiteY2637" fmla="*/ 1774 h 30122"/>
              <a:gd name="connsiteX2638" fmla="*/ 1043532 w 3170063"/>
              <a:gd name="connsiteY2638" fmla="*/ 9553 h 30122"/>
              <a:gd name="connsiteX2639" fmla="*/ 1044632 w 3170063"/>
              <a:gd name="connsiteY2639" fmla="*/ 13536 h 30122"/>
              <a:gd name="connsiteX2640" fmla="*/ 1043951 w 3170063"/>
              <a:gd name="connsiteY2640" fmla="*/ 12831 h 30122"/>
              <a:gd name="connsiteX2641" fmla="*/ 1039570 w 3170063"/>
              <a:gd name="connsiteY2641" fmla="*/ 13665 h 30122"/>
              <a:gd name="connsiteX2642" fmla="*/ 1040441 w 3170063"/>
              <a:gd name="connsiteY2642" fmla="*/ 18601 h 30122"/>
              <a:gd name="connsiteX2643" fmla="*/ 1043230 w 3170063"/>
              <a:gd name="connsiteY2643" fmla="*/ 21545 h 30122"/>
              <a:gd name="connsiteX2644" fmla="*/ 1048178 w 3170063"/>
              <a:gd name="connsiteY2644" fmla="*/ 20987 h 30122"/>
              <a:gd name="connsiteX2645" fmla="*/ 1049848 w 3170063"/>
              <a:gd name="connsiteY2645" fmla="*/ 22582 h 30122"/>
              <a:gd name="connsiteX2646" fmla="*/ 1051746 w 3170063"/>
              <a:gd name="connsiteY2646" fmla="*/ 20133 h 30122"/>
              <a:gd name="connsiteX2647" fmla="*/ 1052033 w 3170063"/>
              <a:gd name="connsiteY2647" fmla="*/ 18754 h 30122"/>
              <a:gd name="connsiteX2648" fmla="*/ 1060437 w 3170063"/>
              <a:gd name="connsiteY2648" fmla="*/ 23878 h 30122"/>
              <a:gd name="connsiteX2649" fmla="*/ 1062870 w 3170063"/>
              <a:gd name="connsiteY2649" fmla="*/ 22665 h 30122"/>
              <a:gd name="connsiteX2650" fmla="*/ 1066852 w 3170063"/>
              <a:gd name="connsiteY2650" fmla="*/ 25341 h 30122"/>
              <a:gd name="connsiteX2651" fmla="*/ 1069746 w 3170063"/>
              <a:gd name="connsiteY2651" fmla="*/ 25609 h 30122"/>
              <a:gd name="connsiteX2652" fmla="*/ 1069608 w 3170063"/>
              <a:gd name="connsiteY2652" fmla="*/ 26889 h 30122"/>
              <a:gd name="connsiteX2653" fmla="*/ 1068427 w 3170063"/>
              <a:gd name="connsiteY2653" fmla="*/ 27425 h 30122"/>
              <a:gd name="connsiteX2654" fmla="*/ 1068606 w 3170063"/>
              <a:gd name="connsiteY2654" fmla="*/ 27954 h 30122"/>
              <a:gd name="connsiteX2655" fmla="*/ 1066028 w 3170063"/>
              <a:gd name="connsiteY2655" fmla="*/ 29727 h 30122"/>
              <a:gd name="connsiteX2656" fmla="*/ 1027166 w 3170063"/>
              <a:gd name="connsiteY2656" fmla="*/ 29727 h 30122"/>
              <a:gd name="connsiteX2657" fmla="*/ 1024469 w 3170063"/>
              <a:gd name="connsiteY2657" fmla="*/ 26637 h 30122"/>
              <a:gd name="connsiteX2658" fmla="*/ 1023362 w 3170063"/>
              <a:gd name="connsiteY2658" fmla="*/ 26902 h 30122"/>
              <a:gd name="connsiteX2659" fmla="*/ 1020615 w 3170063"/>
              <a:gd name="connsiteY2659" fmla="*/ 24781 h 30122"/>
              <a:gd name="connsiteX2660" fmla="*/ 1009040 w 3170063"/>
              <a:gd name="connsiteY2660" fmla="*/ 27089 h 30122"/>
              <a:gd name="connsiteX2661" fmla="*/ 1008858 w 3170063"/>
              <a:gd name="connsiteY2661" fmla="*/ 29727 h 30122"/>
              <a:gd name="connsiteX2662" fmla="*/ 990118 w 3170063"/>
              <a:gd name="connsiteY2662" fmla="*/ 29727 h 30122"/>
              <a:gd name="connsiteX2663" fmla="*/ 990026 w 3170063"/>
              <a:gd name="connsiteY2663" fmla="*/ 29594 h 30122"/>
              <a:gd name="connsiteX2664" fmla="*/ 988796 w 3170063"/>
              <a:gd name="connsiteY2664" fmla="*/ 28046 h 30122"/>
              <a:gd name="connsiteX2665" fmla="*/ 991258 w 3170063"/>
              <a:gd name="connsiteY2665" fmla="*/ 26756 h 30122"/>
              <a:gd name="connsiteX2666" fmla="*/ 987731 w 3170063"/>
              <a:gd name="connsiteY2666" fmla="*/ 23844 h 30122"/>
              <a:gd name="connsiteX2667" fmla="*/ 983681 w 3170063"/>
              <a:gd name="connsiteY2667" fmla="*/ 25967 h 30122"/>
              <a:gd name="connsiteX2668" fmla="*/ 986037 w 3170063"/>
              <a:gd name="connsiteY2668" fmla="*/ 27914 h 30122"/>
              <a:gd name="connsiteX2669" fmla="*/ 985112 w 3170063"/>
              <a:gd name="connsiteY2669" fmla="*/ 28189 h 30122"/>
              <a:gd name="connsiteX2670" fmla="*/ 983568 w 3170063"/>
              <a:gd name="connsiteY2670" fmla="*/ 29727 h 30122"/>
              <a:gd name="connsiteX2671" fmla="*/ 960290 w 3170063"/>
              <a:gd name="connsiteY2671" fmla="*/ 29727 h 30122"/>
              <a:gd name="connsiteX2672" fmla="*/ 960314 w 3170063"/>
              <a:gd name="connsiteY2672" fmla="*/ 29661 h 30122"/>
              <a:gd name="connsiteX2673" fmla="*/ 963018 w 3170063"/>
              <a:gd name="connsiteY2673" fmla="*/ 28109 h 30122"/>
              <a:gd name="connsiteX2674" fmla="*/ 962271 w 3170063"/>
              <a:gd name="connsiteY2674" fmla="*/ 24870 h 30122"/>
              <a:gd name="connsiteX2675" fmla="*/ 957375 w 3170063"/>
              <a:gd name="connsiteY2675" fmla="*/ 24925 h 30122"/>
              <a:gd name="connsiteX2676" fmla="*/ 954416 w 3170063"/>
              <a:gd name="connsiteY2676" fmla="*/ 26586 h 30122"/>
              <a:gd name="connsiteX2677" fmla="*/ 954611 w 3170063"/>
              <a:gd name="connsiteY2677" fmla="*/ 28103 h 30122"/>
              <a:gd name="connsiteX2678" fmla="*/ 950873 w 3170063"/>
              <a:gd name="connsiteY2678" fmla="*/ 28565 h 30122"/>
              <a:gd name="connsiteX2679" fmla="*/ 950689 w 3170063"/>
              <a:gd name="connsiteY2679" fmla="*/ 29727 h 30122"/>
              <a:gd name="connsiteX2680" fmla="*/ 926001 w 3170063"/>
              <a:gd name="connsiteY2680" fmla="*/ 29727 h 30122"/>
              <a:gd name="connsiteX2681" fmla="*/ 927286 w 3170063"/>
              <a:gd name="connsiteY2681" fmla="*/ 29234 h 30122"/>
              <a:gd name="connsiteX2682" fmla="*/ 930795 w 3170063"/>
              <a:gd name="connsiteY2682" fmla="*/ 26039 h 30122"/>
              <a:gd name="connsiteX2683" fmla="*/ 929132 w 3170063"/>
              <a:gd name="connsiteY2683" fmla="*/ 22670 h 30122"/>
              <a:gd name="connsiteX2684" fmla="*/ 930459 w 3170063"/>
              <a:gd name="connsiteY2684" fmla="*/ 19034 h 30122"/>
              <a:gd name="connsiteX2685" fmla="*/ 927056 w 3170063"/>
              <a:gd name="connsiteY2685" fmla="*/ 17845 h 30122"/>
              <a:gd name="connsiteX2686" fmla="*/ 922375 w 3170063"/>
              <a:gd name="connsiteY2686" fmla="*/ 22776 h 30122"/>
              <a:gd name="connsiteX2687" fmla="*/ 920890 w 3170063"/>
              <a:gd name="connsiteY2687" fmla="*/ 26730 h 30122"/>
              <a:gd name="connsiteX2688" fmla="*/ 924330 w 3170063"/>
              <a:gd name="connsiteY2688" fmla="*/ 28426 h 30122"/>
              <a:gd name="connsiteX2689" fmla="*/ 923913 w 3170063"/>
              <a:gd name="connsiteY2689" fmla="*/ 29727 h 30122"/>
              <a:gd name="connsiteX2690" fmla="*/ 916618 w 3170063"/>
              <a:gd name="connsiteY2690" fmla="*/ 29727 h 30122"/>
              <a:gd name="connsiteX2691" fmla="*/ 919403 w 3170063"/>
              <a:gd name="connsiteY2691" fmla="*/ 27476 h 30122"/>
              <a:gd name="connsiteX2692" fmla="*/ 912261 w 3170063"/>
              <a:gd name="connsiteY2692" fmla="*/ 25459 h 30122"/>
              <a:gd name="connsiteX2693" fmla="*/ 908155 w 3170063"/>
              <a:gd name="connsiteY2693" fmla="*/ 29727 h 30122"/>
              <a:gd name="connsiteX2694" fmla="*/ 899978 w 3170063"/>
              <a:gd name="connsiteY2694" fmla="*/ 29727 h 30122"/>
              <a:gd name="connsiteX2695" fmla="*/ 904067 w 3170063"/>
              <a:gd name="connsiteY2695" fmla="*/ 25955 h 30122"/>
              <a:gd name="connsiteX2696" fmla="*/ 906420 w 3170063"/>
              <a:gd name="connsiteY2696" fmla="*/ 16810 h 30122"/>
              <a:gd name="connsiteX2697" fmla="*/ 904258 w 3170063"/>
              <a:gd name="connsiteY2697" fmla="*/ 8940 h 30122"/>
              <a:gd name="connsiteX2698" fmla="*/ 898847 w 3170063"/>
              <a:gd name="connsiteY2698" fmla="*/ 6956 h 30122"/>
              <a:gd name="connsiteX2699" fmla="*/ 897411 w 3170063"/>
              <a:gd name="connsiteY2699" fmla="*/ 8281 h 30122"/>
              <a:gd name="connsiteX2700" fmla="*/ 893592 w 3170063"/>
              <a:gd name="connsiteY2700" fmla="*/ 8351 h 30122"/>
              <a:gd name="connsiteX2701" fmla="*/ 888469 w 3170063"/>
              <a:gd name="connsiteY2701" fmla="*/ 11941 h 30122"/>
              <a:gd name="connsiteX2702" fmla="*/ 885747 w 3170063"/>
              <a:gd name="connsiteY2702" fmla="*/ 16246 h 30122"/>
              <a:gd name="connsiteX2703" fmla="*/ 883974 w 3170063"/>
              <a:gd name="connsiteY2703" fmla="*/ 12973 h 30122"/>
              <a:gd name="connsiteX2704" fmla="*/ 875474 w 3170063"/>
              <a:gd name="connsiteY2704" fmla="*/ 13084 h 30122"/>
              <a:gd name="connsiteX2705" fmla="*/ 875615 w 3170063"/>
              <a:gd name="connsiteY2705" fmla="*/ 14245 h 30122"/>
              <a:gd name="connsiteX2706" fmla="*/ 871198 w 3170063"/>
              <a:gd name="connsiteY2706" fmla="*/ 9053 h 30122"/>
              <a:gd name="connsiteX2707" fmla="*/ 861243 w 3170063"/>
              <a:gd name="connsiteY2707" fmla="*/ 7443 h 30122"/>
              <a:gd name="connsiteX2708" fmla="*/ 851593 w 3170063"/>
              <a:gd name="connsiteY2708" fmla="*/ 10368 h 30122"/>
              <a:gd name="connsiteX2709" fmla="*/ 847901 w 3170063"/>
              <a:gd name="connsiteY2709" fmla="*/ 16117 h 30122"/>
              <a:gd name="connsiteX2710" fmla="*/ 862283 w 3170063"/>
              <a:gd name="connsiteY2710" fmla="*/ 22931 h 30122"/>
              <a:gd name="connsiteX2711" fmla="*/ 871932 w 3170063"/>
              <a:gd name="connsiteY2711" fmla="*/ 20004 h 30122"/>
              <a:gd name="connsiteX2712" fmla="*/ 875618 w 3170063"/>
              <a:gd name="connsiteY2712" fmla="*/ 14268 h 30122"/>
              <a:gd name="connsiteX2713" fmla="*/ 876499 w 3170063"/>
              <a:gd name="connsiteY2713" fmla="*/ 21522 h 30122"/>
              <a:gd name="connsiteX2714" fmla="*/ 884998 w 3170063"/>
              <a:gd name="connsiteY2714" fmla="*/ 21410 h 30122"/>
              <a:gd name="connsiteX2715" fmla="*/ 885695 w 3170063"/>
              <a:gd name="connsiteY2715" fmla="*/ 19045 h 30122"/>
              <a:gd name="connsiteX2716" fmla="*/ 885951 w 3170063"/>
              <a:gd name="connsiteY2716" fmla="*/ 20430 h 30122"/>
              <a:gd name="connsiteX2717" fmla="*/ 890031 w 3170063"/>
              <a:gd name="connsiteY2717" fmla="*/ 20357 h 30122"/>
              <a:gd name="connsiteX2718" fmla="*/ 891471 w 3170063"/>
              <a:gd name="connsiteY2718" fmla="*/ 19348 h 30122"/>
              <a:gd name="connsiteX2719" fmla="*/ 891003 w 3170063"/>
              <a:gd name="connsiteY2719" fmla="*/ 21165 h 30122"/>
              <a:gd name="connsiteX2720" fmla="*/ 893165 w 3170063"/>
              <a:gd name="connsiteY2720" fmla="*/ 29035 h 30122"/>
              <a:gd name="connsiteX2721" fmla="*/ 895052 w 3170063"/>
              <a:gd name="connsiteY2721" fmla="*/ 29727 h 30122"/>
              <a:gd name="connsiteX2722" fmla="*/ 860633 w 3170063"/>
              <a:gd name="connsiteY2722" fmla="*/ 29727 h 30122"/>
              <a:gd name="connsiteX2723" fmla="*/ 860661 w 3170063"/>
              <a:gd name="connsiteY2723" fmla="*/ 26869 h 30122"/>
              <a:gd name="connsiteX2724" fmla="*/ 855944 w 3170063"/>
              <a:gd name="connsiteY2724" fmla="*/ 23587 h 30122"/>
              <a:gd name="connsiteX2725" fmla="*/ 851186 w 3170063"/>
              <a:gd name="connsiteY2725" fmla="*/ 24363 h 30122"/>
              <a:gd name="connsiteX2726" fmla="*/ 851134 w 3170063"/>
              <a:gd name="connsiteY2726" fmla="*/ 29727 h 30122"/>
              <a:gd name="connsiteX2727" fmla="*/ 810467 w 3170063"/>
              <a:gd name="connsiteY2727" fmla="*/ 29727 h 30122"/>
              <a:gd name="connsiteX2728" fmla="*/ 808057 w 3170063"/>
              <a:gd name="connsiteY2728" fmla="*/ 26845 h 30122"/>
              <a:gd name="connsiteX2729" fmla="*/ 803735 w 3170063"/>
              <a:gd name="connsiteY2729" fmla="*/ 28856 h 30122"/>
              <a:gd name="connsiteX2730" fmla="*/ 799880 w 3170063"/>
              <a:gd name="connsiteY2730" fmla="*/ 27813 h 30122"/>
              <a:gd name="connsiteX2731" fmla="*/ 798685 w 3170063"/>
              <a:gd name="connsiteY2731" fmla="*/ 29727 h 30122"/>
              <a:gd name="connsiteX2732" fmla="*/ 791338 w 3170063"/>
              <a:gd name="connsiteY2732" fmla="*/ 29727 h 30122"/>
              <a:gd name="connsiteX2733" fmla="*/ 799338 w 3170063"/>
              <a:gd name="connsiteY2733" fmla="*/ 24526 h 30122"/>
              <a:gd name="connsiteX2734" fmla="*/ 794910 w 3170063"/>
              <a:gd name="connsiteY2734" fmla="*/ 19323 h 30122"/>
              <a:gd name="connsiteX2735" fmla="*/ 791553 w 3170063"/>
              <a:gd name="connsiteY2735" fmla="*/ 18780 h 30122"/>
              <a:gd name="connsiteX2736" fmla="*/ 791798 w 3170063"/>
              <a:gd name="connsiteY2736" fmla="*/ 18500 h 30122"/>
              <a:gd name="connsiteX2737" fmla="*/ 790643 w 3170063"/>
              <a:gd name="connsiteY2737" fmla="*/ 16343 h 30122"/>
              <a:gd name="connsiteX2738" fmla="*/ 787796 w 3170063"/>
              <a:gd name="connsiteY2738" fmla="*/ 16118 h 30122"/>
              <a:gd name="connsiteX2739" fmla="*/ 786221 w 3170063"/>
              <a:gd name="connsiteY2739" fmla="*/ 17917 h 30122"/>
              <a:gd name="connsiteX2740" fmla="*/ 784955 w 3170063"/>
              <a:gd name="connsiteY2740" fmla="*/ 17713 h 30122"/>
              <a:gd name="connsiteX2741" fmla="*/ 775306 w 3170063"/>
              <a:gd name="connsiteY2741" fmla="*/ 20638 h 30122"/>
              <a:gd name="connsiteX2742" fmla="*/ 771612 w 3170063"/>
              <a:gd name="connsiteY2742" fmla="*/ 26387 h 30122"/>
              <a:gd name="connsiteX2743" fmla="*/ 778663 w 3170063"/>
              <a:gd name="connsiteY2743" fmla="*/ 29727 h 30122"/>
              <a:gd name="connsiteX2744" fmla="*/ 767228 w 3170063"/>
              <a:gd name="connsiteY2744" fmla="*/ 29727 h 30122"/>
              <a:gd name="connsiteX2745" fmla="*/ 763431 w 3170063"/>
              <a:gd name="connsiteY2745" fmla="*/ 28321 h 30122"/>
              <a:gd name="connsiteX2746" fmla="*/ 759559 w 3170063"/>
              <a:gd name="connsiteY2746" fmla="*/ 29727 h 30122"/>
              <a:gd name="connsiteX2747" fmla="*/ 743833 w 3170063"/>
              <a:gd name="connsiteY2747" fmla="*/ 29727 h 30122"/>
              <a:gd name="connsiteX2748" fmla="*/ 743910 w 3170063"/>
              <a:gd name="connsiteY2748" fmla="*/ 24746 h 30122"/>
              <a:gd name="connsiteX2749" fmla="*/ 738876 w 3170063"/>
              <a:gd name="connsiteY2749" fmla="*/ 23880 h 30122"/>
              <a:gd name="connsiteX2750" fmla="*/ 733773 w 3170063"/>
              <a:gd name="connsiteY2750" fmla="*/ 25503 h 30122"/>
              <a:gd name="connsiteX2751" fmla="*/ 733841 w 3170063"/>
              <a:gd name="connsiteY2751" fmla="*/ 29727 h 30122"/>
              <a:gd name="connsiteX2752" fmla="*/ 729547 w 3170063"/>
              <a:gd name="connsiteY2752" fmla="*/ 29727 h 30122"/>
              <a:gd name="connsiteX2753" fmla="*/ 730654 w 3170063"/>
              <a:gd name="connsiteY2753" fmla="*/ 28152 h 30122"/>
              <a:gd name="connsiteX2754" fmla="*/ 724274 w 3170063"/>
              <a:gd name="connsiteY2754" fmla="*/ 20713 h 30122"/>
              <a:gd name="connsiteX2755" fmla="*/ 718637 w 3170063"/>
              <a:gd name="connsiteY2755" fmla="*/ 28730 h 30122"/>
              <a:gd name="connsiteX2756" fmla="*/ 719492 w 3170063"/>
              <a:gd name="connsiteY2756" fmla="*/ 29727 h 30122"/>
              <a:gd name="connsiteX2757" fmla="*/ 600188 w 3170063"/>
              <a:gd name="connsiteY2757" fmla="*/ 29727 h 30122"/>
              <a:gd name="connsiteX2758" fmla="*/ 599284 w 3170063"/>
              <a:gd name="connsiteY2758" fmla="*/ 29352 h 30122"/>
              <a:gd name="connsiteX2759" fmla="*/ 598834 w 3170063"/>
              <a:gd name="connsiteY2759" fmla="*/ 29727 h 30122"/>
              <a:gd name="connsiteX2760" fmla="*/ 585379 w 3170063"/>
              <a:gd name="connsiteY2760" fmla="*/ 29727 h 30122"/>
              <a:gd name="connsiteX2761" fmla="*/ 586460 w 3170063"/>
              <a:gd name="connsiteY2761" fmla="*/ 28326 h 30122"/>
              <a:gd name="connsiteX2762" fmla="*/ 588482 w 3170063"/>
              <a:gd name="connsiteY2762" fmla="*/ 25762 h 30122"/>
              <a:gd name="connsiteX2763" fmla="*/ 592033 w 3170063"/>
              <a:gd name="connsiteY2763" fmla="*/ 26122 h 30122"/>
              <a:gd name="connsiteX2764" fmla="*/ 591473 w 3170063"/>
              <a:gd name="connsiteY2764" fmla="*/ 26204 h 30122"/>
              <a:gd name="connsiteX2765" fmla="*/ 591881 w 3170063"/>
              <a:gd name="connsiteY2765" fmla="*/ 28994 h 30122"/>
              <a:gd name="connsiteX2766" fmla="*/ 594670 w 3170063"/>
              <a:gd name="connsiteY2766" fmla="*/ 28586 h 30122"/>
              <a:gd name="connsiteX2767" fmla="*/ 595044 w 3170063"/>
              <a:gd name="connsiteY2767" fmla="*/ 27107 h 30122"/>
              <a:gd name="connsiteX2768" fmla="*/ 594537 w 3170063"/>
              <a:gd name="connsiteY2768" fmla="*/ 26256 h 30122"/>
              <a:gd name="connsiteX2769" fmla="*/ 597279 w 3170063"/>
              <a:gd name="connsiteY2769" fmla="*/ 26299 h 30122"/>
              <a:gd name="connsiteX2770" fmla="*/ 597954 w 3170063"/>
              <a:gd name="connsiteY2770" fmla="*/ 22367 h 30122"/>
              <a:gd name="connsiteX2771" fmla="*/ 596687 w 3170063"/>
              <a:gd name="connsiteY2771" fmla="*/ 18382 h 30122"/>
              <a:gd name="connsiteX2772" fmla="*/ 593565 w 3170063"/>
              <a:gd name="connsiteY2772" fmla="*/ 18218 h 30122"/>
              <a:gd name="connsiteX2773" fmla="*/ 593486 w 3170063"/>
              <a:gd name="connsiteY2773" fmla="*/ 18225 h 30122"/>
              <a:gd name="connsiteX2774" fmla="*/ 594748 w 3170063"/>
              <a:gd name="connsiteY2774" fmla="*/ 17053 h 30122"/>
              <a:gd name="connsiteX2775" fmla="*/ 594218 w 3170063"/>
              <a:gd name="connsiteY2775" fmla="*/ 15623 h 30122"/>
              <a:gd name="connsiteX2776" fmla="*/ 592831 w 3170063"/>
              <a:gd name="connsiteY2776" fmla="*/ 14987 h 30122"/>
              <a:gd name="connsiteX2777" fmla="*/ 590764 w 3170063"/>
              <a:gd name="connsiteY2777" fmla="*/ 16904 h 30122"/>
              <a:gd name="connsiteX2778" fmla="*/ 592086 w 3170063"/>
              <a:gd name="connsiteY2778" fmla="*/ 18329 h 30122"/>
              <a:gd name="connsiteX2779" fmla="*/ 589928 w 3170063"/>
              <a:gd name="connsiteY2779" fmla="*/ 18490 h 30122"/>
              <a:gd name="connsiteX2780" fmla="*/ 587455 w 3170063"/>
              <a:gd name="connsiteY2780" fmla="*/ 16014 h 30122"/>
              <a:gd name="connsiteX2781" fmla="*/ 585965 w 3170063"/>
              <a:gd name="connsiteY2781" fmla="*/ 14715 h 30122"/>
              <a:gd name="connsiteX2782" fmla="*/ 588153 w 3170063"/>
              <a:gd name="connsiteY2782" fmla="*/ 13000 h 30122"/>
              <a:gd name="connsiteX2783" fmla="*/ 584156 w 3170063"/>
              <a:gd name="connsiteY2783" fmla="*/ 10775 h 30122"/>
              <a:gd name="connsiteX2784" fmla="*/ 580558 w 3170063"/>
              <a:gd name="connsiteY2784" fmla="*/ 13598 h 30122"/>
              <a:gd name="connsiteX2785" fmla="*/ 583227 w 3170063"/>
              <a:gd name="connsiteY2785" fmla="*/ 15084 h 30122"/>
              <a:gd name="connsiteX2786" fmla="*/ 582369 w 3170063"/>
              <a:gd name="connsiteY2786" fmla="*/ 15523 h 30122"/>
              <a:gd name="connsiteX2787" fmla="*/ 580370 w 3170063"/>
              <a:gd name="connsiteY2787" fmla="*/ 18409 h 30122"/>
              <a:gd name="connsiteX2788" fmla="*/ 582486 w 3170063"/>
              <a:gd name="connsiteY2788" fmla="*/ 25415 h 30122"/>
              <a:gd name="connsiteX2789" fmla="*/ 581161 w 3170063"/>
              <a:gd name="connsiteY2789" fmla="*/ 26733 h 30122"/>
              <a:gd name="connsiteX2790" fmla="*/ 580708 w 3170063"/>
              <a:gd name="connsiteY2790" fmla="*/ 24538 h 30122"/>
              <a:gd name="connsiteX2791" fmla="*/ 576485 w 3170063"/>
              <a:gd name="connsiteY2791" fmla="*/ 24164 h 30122"/>
              <a:gd name="connsiteX2792" fmla="*/ 573836 w 3170063"/>
              <a:gd name="connsiteY2792" fmla="*/ 21097 h 30122"/>
              <a:gd name="connsiteX2793" fmla="*/ 570527 w 3170063"/>
              <a:gd name="connsiteY2793" fmla="*/ 23490 h 30122"/>
              <a:gd name="connsiteX2794" fmla="*/ 571390 w 3170063"/>
              <a:gd name="connsiteY2794" fmla="*/ 27998 h 30122"/>
              <a:gd name="connsiteX2795" fmla="*/ 569604 w 3170063"/>
              <a:gd name="connsiteY2795" fmla="*/ 29439 h 30122"/>
              <a:gd name="connsiteX2796" fmla="*/ 570066 w 3170063"/>
              <a:gd name="connsiteY2796" fmla="*/ 29727 h 30122"/>
              <a:gd name="connsiteX2797" fmla="*/ 500974 w 3170063"/>
              <a:gd name="connsiteY2797" fmla="*/ 29727 h 30122"/>
              <a:gd name="connsiteX2798" fmla="*/ 502260 w 3170063"/>
              <a:gd name="connsiteY2798" fmla="*/ 28012 h 30122"/>
              <a:gd name="connsiteX2799" fmla="*/ 502762 w 3170063"/>
              <a:gd name="connsiteY2799" fmla="*/ 20819 h 30122"/>
              <a:gd name="connsiteX2800" fmla="*/ 504931 w 3170063"/>
              <a:gd name="connsiteY2800" fmla="*/ 21097 h 30122"/>
              <a:gd name="connsiteX2801" fmla="*/ 506724 w 3170063"/>
              <a:gd name="connsiteY2801" fmla="*/ 21097 h 30122"/>
              <a:gd name="connsiteX2802" fmla="*/ 507938 w 3170063"/>
              <a:gd name="connsiteY2802" fmla="*/ 24977 h 30122"/>
              <a:gd name="connsiteX2803" fmla="*/ 511102 w 3170063"/>
              <a:gd name="connsiteY2803" fmla="*/ 24351 h 30122"/>
              <a:gd name="connsiteX2804" fmla="*/ 512093 w 3170063"/>
              <a:gd name="connsiteY2804" fmla="*/ 25354 h 30122"/>
              <a:gd name="connsiteX2805" fmla="*/ 514192 w 3170063"/>
              <a:gd name="connsiteY2805" fmla="*/ 23740 h 30122"/>
              <a:gd name="connsiteX2806" fmla="*/ 516276 w 3170063"/>
              <a:gd name="connsiteY2806" fmla="*/ 23327 h 30122"/>
              <a:gd name="connsiteX2807" fmla="*/ 516411 w 3170063"/>
              <a:gd name="connsiteY2807" fmla="*/ 22033 h 30122"/>
              <a:gd name="connsiteX2808" fmla="*/ 516705 w 3170063"/>
              <a:gd name="connsiteY2808" fmla="*/ 21806 h 30122"/>
              <a:gd name="connsiteX2809" fmla="*/ 516521 w 3170063"/>
              <a:gd name="connsiteY2809" fmla="*/ 20976 h 30122"/>
              <a:gd name="connsiteX2810" fmla="*/ 516735 w 3170063"/>
              <a:gd name="connsiteY2810" fmla="*/ 18929 h 30122"/>
              <a:gd name="connsiteX2811" fmla="*/ 515812 w 3170063"/>
              <a:gd name="connsiteY2811" fmla="*/ 17785 h 30122"/>
              <a:gd name="connsiteX2812" fmla="*/ 515655 w 3170063"/>
              <a:gd name="connsiteY2812" fmla="*/ 17080 h 30122"/>
              <a:gd name="connsiteX2813" fmla="*/ 519672 w 3170063"/>
              <a:gd name="connsiteY2813" fmla="*/ 18567 h 30122"/>
              <a:gd name="connsiteX2814" fmla="*/ 522841 w 3170063"/>
              <a:gd name="connsiteY2814" fmla="*/ 13239 h 30122"/>
              <a:gd name="connsiteX2815" fmla="*/ 521313 w 3170063"/>
              <a:gd name="connsiteY2815" fmla="*/ 11326 h 30122"/>
              <a:gd name="connsiteX2816" fmla="*/ 518473 w 3170063"/>
              <a:gd name="connsiteY2816" fmla="*/ 11621 h 30122"/>
              <a:gd name="connsiteX2817" fmla="*/ 517555 w 3170063"/>
              <a:gd name="connsiteY2817" fmla="*/ 13167 h 30122"/>
              <a:gd name="connsiteX2818" fmla="*/ 513512 w 3170063"/>
              <a:gd name="connsiteY2818" fmla="*/ 10808 h 30122"/>
              <a:gd name="connsiteX2819" fmla="*/ 509965 w 3170063"/>
              <a:gd name="connsiteY2819" fmla="*/ 14711 h 30122"/>
              <a:gd name="connsiteX2820" fmla="*/ 502159 w 3170063"/>
              <a:gd name="connsiteY2820" fmla="*/ 13646 h 30122"/>
              <a:gd name="connsiteX2821" fmla="*/ 501603 w 3170063"/>
              <a:gd name="connsiteY2821" fmla="*/ 15874 h 30122"/>
              <a:gd name="connsiteX2822" fmla="*/ 499365 w 3170063"/>
              <a:gd name="connsiteY2822" fmla="*/ 11244 h 30122"/>
              <a:gd name="connsiteX2823" fmla="*/ 493683 w 3170063"/>
              <a:gd name="connsiteY2823" fmla="*/ 10274 h 30122"/>
              <a:gd name="connsiteX2824" fmla="*/ 492510 w 3170063"/>
              <a:gd name="connsiteY2824" fmla="*/ 11838 h 30122"/>
              <a:gd name="connsiteX2825" fmla="*/ 488768 w 3170063"/>
              <a:gd name="connsiteY2825" fmla="*/ 12598 h 30122"/>
              <a:gd name="connsiteX2826" fmla="*/ 486129 w 3170063"/>
              <a:gd name="connsiteY2826" fmla="*/ 15281 h 30122"/>
              <a:gd name="connsiteX2827" fmla="*/ 486056 w 3170063"/>
              <a:gd name="connsiteY2827" fmla="*/ 14868 h 30122"/>
              <a:gd name="connsiteX2828" fmla="*/ 482100 w 3170063"/>
              <a:gd name="connsiteY2828" fmla="*/ 15565 h 30122"/>
              <a:gd name="connsiteX2829" fmla="*/ 481629 w 3170063"/>
              <a:gd name="connsiteY2829" fmla="*/ 17688 h 30122"/>
              <a:gd name="connsiteX2830" fmla="*/ 482798 w 3170063"/>
              <a:gd name="connsiteY2830" fmla="*/ 19522 h 30122"/>
              <a:gd name="connsiteX2831" fmla="*/ 483436 w 3170063"/>
              <a:gd name="connsiteY2831" fmla="*/ 19410 h 30122"/>
              <a:gd name="connsiteX2832" fmla="*/ 482482 w 3170063"/>
              <a:gd name="connsiteY2832" fmla="*/ 21783 h 30122"/>
              <a:gd name="connsiteX2833" fmla="*/ 480147 w 3170063"/>
              <a:gd name="connsiteY2833" fmla="*/ 18886 h 30122"/>
              <a:gd name="connsiteX2834" fmla="*/ 471808 w 3170063"/>
              <a:gd name="connsiteY2834" fmla="*/ 20536 h 30122"/>
              <a:gd name="connsiteX2835" fmla="*/ 472157 w 3170063"/>
              <a:gd name="connsiteY2835" fmla="*/ 21651 h 30122"/>
              <a:gd name="connsiteX2836" fmla="*/ 466871 w 3170063"/>
              <a:gd name="connsiteY2836" fmla="*/ 17347 h 30122"/>
              <a:gd name="connsiteX2837" fmla="*/ 456790 w 3170063"/>
              <a:gd name="connsiteY2837" fmla="*/ 17567 h 30122"/>
              <a:gd name="connsiteX2838" fmla="*/ 447830 w 3170063"/>
              <a:gd name="connsiteY2838" fmla="*/ 22193 h 30122"/>
              <a:gd name="connsiteX2839" fmla="*/ 445240 w 3170063"/>
              <a:gd name="connsiteY2839" fmla="*/ 28516 h 30122"/>
              <a:gd name="connsiteX2840" fmla="*/ 449789 w 3170063"/>
              <a:gd name="connsiteY2840" fmla="*/ 29727 h 30122"/>
              <a:gd name="connsiteX2841" fmla="*/ 382416 w 3170063"/>
              <a:gd name="connsiteY2841" fmla="*/ 29727 h 30122"/>
              <a:gd name="connsiteX2842" fmla="*/ 385742 w 3170063"/>
              <a:gd name="connsiteY2842" fmla="*/ 23521 h 30122"/>
              <a:gd name="connsiteX2843" fmla="*/ 390429 w 3170063"/>
              <a:gd name="connsiteY2843" fmla="*/ 23532 h 30122"/>
              <a:gd name="connsiteX2844" fmla="*/ 390211 w 3170063"/>
              <a:gd name="connsiteY2844" fmla="*/ 22022 h 30122"/>
              <a:gd name="connsiteX2845" fmla="*/ 391393 w 3170063"/>
              <a:gd name="connsiteY2845" fmla="*/ 22817 h 30122"/>
              <a:gd name="connsiteX2846" fmla="*/ 395720 w 3170063"/>
              <a:gd name="connsiteY2846" fmla="*/ 23216 h 30122"/>
              <a:gd name="connsiteX2847" fmla="*/ 397854 w 3170063"/>
              <a:gd name="connsiteY2847" fmla="*/ 19068 h 30122"/>
              <a:gd name="connsiteX2848" fmla="*/ 400285 w 3170063"/>
              <a:gd name="connsiteY2848" fmla="*/ 19165 h 30122"/>
              <a:gd name="connsiteX2849" fmla="*/ 398960 w 3170063"/>
              <a:gd name="connsiteY2849" fmla="*/ 15696 h 30122"/>
              <a:gd name="connsiteX2850" fmla="*/ 395620 w 3170063"/>
              <a:gd name="connsiteY2850" fmla="*/ 12927 h 30122"/>
              <a:gd name="connsiteX2851" fmla="*/ 391733 w 3170063"/>
              <a:gd name="connsiteY2851" fmla="*/ 15688 h 30122"/>
              <a:gd name="connsiteX2852" fmla="*/ 387752 w 3170063"/>
              <a:gd name="connsiteY2852" fmla="*/ 15361 h 30122"/>
              <a:gd name="connsiteX2853" fmla="*/ 387111 w 3170063"/>
              <a:gd name="connsiteY2853" fmla="*/ 16986 h 30122"/>
              <a:gd name="connsiteX2854" fmla="*/ 384781 w 3170063"/>
              <a:gd name="connsiteY2854" fmla="*/ 17287 h 30122"/>
              <a:gd name="connsiteX2855" fmla="*/ 380628 w 3170063"/>
              <a:gd name="connsiteY2855" fmla="*/ 17777 h 30122"/>
              <a:gd name="connsiteX2856" fmla="*/ 373149 w 3170063"/>
              <a:gd name="connsiteY2856" fmla="*/ 9326 h 30122"/>
              <a:gd name="connsiteX2857" fmla="*/ 368978 w 3170063"/>
              <a:gd name="connsiteY2857" fmla="*/ 12275 h 30122"/>
              <a:gd name="connsiteX2858" fmla="*/ 366517 w 3170063"/>
              <a:gd name="connsiteY2858" fmla="*/ 17031 h 30122"/>
              <a:gd name="connsiteX2859" fmla="*/ 372734 w 3170063"/>
              <a:gd name="connsiteY2859" fmla="*/ 23053 h 30122"/>
              <a:gd name="connsiteX2860" fmla="*/ 372942 w 3170063"/>
              <a:gd name="connsiteY2860" fmla="*/ 29727 h 30122"/>
              <a:gd name="connsiteX2861" fmla="*/ 356230 w 3170063"/>
              <a:gd name="connsiteY2861" fmla="*/ 29727 h 30122"/>
              <a:gd name="connsiteX2862" fmla="*/ 357314 w 3170063"/>
              <a:gd name="connsiteY2862" fmla="*/ 28106 h 30122"/>
              <a:gd name="connsiteX2863" fmla="*/ 356768 w 3170063"/>
              <a:gd name="connsiteY2863" fmla="*/ 23296 h 30122"/>
              <a:gd name="connsiteX2864" fmla="*/ 351999 w 3170063"/>
              <a:gd name="connsiteY2864" fmla="*/ 22466 h 30122"/>
              <a:gd name="connsiteX2865" fmla="*/ 347276 w 3170063"/>
              <a:gd name="connsiteY2865" fmla="*/ 25237 h 30122"/>
              <a:gd name="connsiteX2866" fmla="*/ 343826 w 3170063"/>
              <a:gd name="connsiteY2866" fmla="*/ 24040 h 30122"/>
              <a:gd name="connsiteX2867" fmla="*/ 339878 w 3170063"/>
              <a:gd name="connsiteY2867" fmla="*/ 25761 h 30122"/>
              <a:gd name="connsiteX2868" fmla="*/ 341471 w 3170063"/>
              <a:gd name="connsiteY2868" fmla="*/ 29727 h 30122"/>
              <a:gd name="connsiteX2869" fmla="*/ 250876 w 3170063"/>
              <a:gd name="connsiteY2869" fmla="*/ 29727 h 30122"/>
              <a:gd name="connsiteX2870" fmla="*/ 249987 w 3170063"/>
              <a:gd name="connsiteY2870" fmla="*/ 28213 h 30122"/>
              <a:gd name="connsiteX2871" fmla="*/ 245323 w 3170063"/>
              <a:gd name="connsiteY2871" fmla="*/ 25092 h 30122"/>
              <a:gd name="connsiteX2872" fmla="*/ 241567 w 3170063"/>
              <a:gd name="connsiteY2872" fmla="*/ 25518 h 30122"/>
              <a:gd name="connsiteX2873" fmla="*/ 242645 w 3170063"/>
              <a:gd name="connsiteY2873" fmla="*/ 29727 h 30122"/>
              <a:gd name="connsiteX2874" fmla="*/ 206691 w 3170063"/>
              <a:gd name="connsiteY2874" fmla="*/ 29727 h 30122"/>
              <a:gd name="connsiteX2875" fmla="*/ 204399 w 3170063"/>
              <a:gd name="connsiteY2875" fmla="*/ 26616 h 30122"/>
              <a:gd name="connsiteX2876" fmla="*/ 196424 w 3170063"/>
              <a:gd name="connsiteY2876" fmla="*/ 25382 h 30122"/>
              <a:gd name="connsiteX2877" fmla="*/ 194311 w 3170063"/>
              <a:gd name="connsiteY2877" fmla="*/ 29727 h 30122"/>
              <a:gd name="connsiteX2878" fmla="*/ 103089 w 3170063"/>
              <a:gd name="connsiteY2878" fmla="*/ 29727 h 30122"/>
              <a:gd name="connsiteX2879" fmla="*/ 104813 w 3170063"/>
              <a:gd name="connsiteY2879" fmla="*/ 29127 h 30122"/>
              <a:gd name="connsiteX2880" fmla="*/ 104294 w 3170063"/>
              <a:gd name="connsiteY2880" fmla="*/ 24782 h 30122"/>
              <a:gd name="connsiteX2881" fmla="*/ 102534 w 3170063"/>
              <a:gd name="connsiteY2881" fmla="*/ 22312 h 30122"/>
              <a:gd name="connsiteX2882" fmla="*/ 99368 w 3170063"/>
              <a:gd name="connsiteY2882" fmla="*/ 23072 h 30122"/>
              <a:gd name="connsiteX2883" fmla="*/ 98312 w 3170063"/>
              <a:gd name="connsiteY2883" fmla="*/ 21742 h 30122"/>
              <a:gd name="connsiteX2884" fmla="*/ 97081 w 3170063"/>
              <a:gd name="connsiteY2884" fmla="*/ 24022 h 30122"/>
              <a:gd name="connsiteX2885" fmla="*/ 96830 w 3170063"/>
              <a:gd name="connsiteY2885" fmla="*/ 25629 h 30122"/>
              <a:gd name="connsiteX2886" fmla="*/ 97137 w 3170063"/>
              <a:gd name="connsiteY2886" fmla="*/ 27050 h 30122"/>
              <a:gd name="connsiteX2887" fmla="*/ 100367 w 3170063"/>
              <a:gd name="connsiteY2887" fmla="*/ 27849 h 30122"/>
              <a:gd name="connsiteX2888" fmla="*/ 101732 w 3170063"/>
              <a:gd name="connsiteY2888" fmla="*/ 29727 h 30122"/>
              <a:gd name="connsiteX2889" fmla="*/ 55069 w 3170063"/>
              <a:gd name="connsiteY2889" fmla="*/ 29727 h 30122"/>
              <a:gd name="connsiteX2890" fmla="*/ 56373 w 3170063"/>
              <a:gd name="connsiteY2890" fmla="*/ 29096 h 30122"/>
              <a:gd name="connsiteX2891" fmla="*/ 58031 w 3170063"/>
              <a:gd name="connsiteY2891" fmla="*/ 24985 h 30122"/>
              <a:gd name="connsiteX2892" fmla="*/ 58593 w 3170063"/>
              <a:gd name="connsiteY2892" fmla="*/ 26182 h 30122"/>
              <a:gd name="connsiteX2893" fmla="*/ 65397 w 3170063"/>
              <a:gd name="connsiteY2893" fmla="*/ 24637 h 30122"/>
              <a:gd name="connsiteX2894" fmla="*/ 69022 w 3170063"/>
              <a:gd name="connsiteY2894" fmla="*/ 21438 h 30122"/>
              <a:gd name="connsiteX2895" fmla="*/ 67292 w 3170063"/>
              <a:gd name="connsiteY2895" fmla="*/ 16543 h 30122"/>
              <a:gd name="connsiteX2896" fmla="*/ 69226 w 3170063"/>
              <a:gd name="connsiteY2896" fmla="*/ 14649 h 30122"/>
              <a:gd name="connsiteX2897" fmla="*/ 65405 w 3170063"/>
              <a:gd name="connsiteY2897" fmla="*/ 13075 h 30122"/>
              <a:gd name="connsiteX2898" fmla="*/ 60614 w 3170063"/>
              <a:gd name="connsiteY2898" fmla="*/ 13666 h 30122"/>
              <a:gd name="connsiteX2899" fmla="*/ 59883 w 3170063"/>
              <a:gd name="connsiteY2899" fmla="*/ 18920 h 30122"/>
              <a:gd name="connsiteX2900" fmla="*/ 58273 w 3170063"/>
              <a:gd name="connsiteY2900" fmla="*/ 20370 h 30122"/>
              <a:gd name="connsiteX2901" fmla="*/ 57497 w 3170063"/>
              <a:gd name="connsiteY2901" fmla="*/ 18044 h 30122"/>
              <a:gd name="connsiteX2902" fmla="*/ 47496 w 3170063"/>
              <a:gd name="connsiteY2902" fmla="*/ 22882 h 30122"/>
              <a:gd name="connsiteX2903" fmla="*/ 44863 w 3170063"/>
              <a:gd name="connsiteY2903" fmla="*/ 29409 h 30122"/>
              <a:gd name="connsiteX2904" fmla="*/ 44969 w 3170063"/>
              <a:gd name="connsiteY2904" fmla="*/ 29727 h 30122"/>
              <a:gd name="connsiteX2905" fmla="*/ 27717 w 3170063"/>
              <a:gd name="connsiteY2905" fmla="*/ 29727 h 30122"/>
              <a:gd name="connsiteX2906" fmla="*/ 27481 w 3170063"/>
              <a:gd name="connsiteY2906" fmla="*/ 27783 h 30122"/>
              <a:gd name="connsiteX2907" fmla="*/ 26666 w 3170063"/>
              <a:gd name="connsiteY2907" fmla="*/ 27029 h 30122"/>
              <a:gd name="connsiteX2908" fmla="*/ 28499 w 3170063"/>
              <a:gd name="connsiteY2908" fmla="*/ 24207 h 30122"/>
              <a:gd name="connsiteX2909" fmla="*/ 25188 w 3170063"/>
              <a:gd name="connsiteY2909" fmla="*/ 14317 h 30122"/>
              <a:gd name="connsiteX2910" fmla="*/ 28773 w 3170063"/>
              <a:gd name="connsiteY2910" fmla="*/ 10530 h 30122"/>
              <a:gd name="connsiteX2911" fmla="*/ 21611 w 3170063"/>
              <a:gd name="connsiteY2911" fmla="*/ 7299 h 30122"/>
              <a:gd name="connsiteX2912" fmla="*/ 16633 w 3170063"/>
              <a:gd name="connsiteY2912" fmla="*/ 14076 h 30122"/>
              <a:gd name="connsiteX2913" fmla="*/ 4081 w 3170063"/>
              <a:gd name="connsiteY2913" fmla="*/ 13683 h 30122"/>
              <a:gd name="connsiteX2914" fmla="*/ 3391 w 3170063"/>
              <a:gd name="connsiteY2914" fmla="*/ 18552 h 30122"/>
              <a:gd name="connsiteX2915" fmla="*/ 1742 w 3170063"/>
              <a:gd name="connsiteY2915" fmla="*/ 17543 h 30122"/>
              <a:gd name="connsiteX2916" fmla="*/ 1080 w 3170063"/>
              <a:gd name="connsiteY2916" fmla="*/ 18625 h 30122"/>
              <a:gd name="connsiteX2917" fmla="*/ 454 w 3170063"/>
              <a:gd name="connsiteY2917" fmla="*/ 18301 h 30122"/>
              <a:gd name="connsiteX2918" fmla="*/ 0 w 3170063"/>
              <a:gd name="connsiteY2918" fmla="*/ 18679 h 30122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</a:cxnLst>
            <a:rect l="l" t="t" r="r" b="b"/>
            <a:pathLst>
              <a:path w="3170063" h="30122">
                <a:moveTo>
                  <a:pt x="575108" y="28607"/>
                </a:moveTo>
                <a:lnTo>
                  <a:pt x="579217" y="29291"/>
                </a:lnTo>
                <a:lnTo>
                  <a:pt x="578877" y="29727"/>
                </a:lnTo>
                <a:lnTo>
                  <a:pt x="574027" y="29727"/>
                </a:lnTo>
                <a:close/>
                <a:moveTo>
                  <a:pt x="2469277" y="28606"/>
                </a:moveTo>
                <a:lnTo>
                  <a:pt x="2473387" y="29290"/>
                </a:lnTo>
                <a:lnTo>
                  <a:pt x="2473046" y="29727"/>
                </a:lnTo>
                <a:lnTo>
                  <a:pt x="2468196" y="29727"/>
                </a:lnTo>
                <a:close/>
                <a:moveTo>
                  <a:pt x="2475025" y="28465"/>
                </a:moveTo>
                <a:lnTo>
                  <a:pt x="2476295" y="29084"/>
                </a:lnTo>
                <a:lnTo>
                  <a:pt x="2475786" y="29259"/>
                </a:lnTo>
                <a:lnTo>
                  <a:pt x="2474898" y="28915"/>
                </a:lnTo>
                <a:close/>
                <a:moveTo>
                  <a:pt x="580856" y="28465"/>
                </a:moveTo>
                <a:lnTo>
                  <a:pt x="582126" y="29084"/>
                </a:lnTo>
                <a:lnTo>
                  <a:pt x="581617" y="29259"/>
                </a:lnTo>
                <a:lnTo>
                  <a:pt x="580729" y="28916"/>
                </a:lnTo>
                <a:close/>
                <a:moveTo>
                  <a:pt x="2277481" y="28426"/>
                </a:moveTo>
                <a:lnTo>
                  <a:pt x="2279068" y="29727"/>
                </a:lnTo>
                <a:lnTo>
                  <a:pt x="2276707" y="29727"/>
                </a:lnTo>
                <a:close/>
                <a:moveTo>
                  <a:pt x="1529922" y="27978"/>
                </a:moveTo>
                <a:lnTo>
                  <a:pt x="1530749" y="28793"/>
                </a:lnTo>
                <a:lnTo>
                  <a:pt x="1530542" y="28726"/>
                </a:lnTo>
                <a:close/>
                <a:moveTo>
                  <a:pt x="1536283" y="27946"/>
                </a:moveTo>
                <a:lnTo>
                  <a:pt x="1540889" y="29727"/>
                </a:lnTo>
                <a:lnTo>
                  <a:pt x="1535140" y="29727"/>
                </a:lnTo>
                <a:lnTo>
                  <a:pt x="1535364" y="28376"/>
                </a:lnTo>
                <a:close/>
                <a:moveTo>
                  <a:pt x="3170063" y="27804"/>
                </a:moveTo>
                <a:lnTo>
                  <a:pt x="3170063" y="29727"/>
                </a:lnTo>
                <a:lnTo>
                  <a:pt x="3169394" y="29727"/>
                </a:lnTo>
                <a:close/>
                <a:moveTo>
                  <a:pt x="2363943" y="27508"/>
                </a:moveTo>
                <a:lnTo>
                  <a:pt x="2364317" y="28257"/>
                </a:lnTo>
                <a:lnTo>
                  <a:pt x="2367779" y="29727"/>
                </a:lnTo>
                <a:lnTo>
                  <a:pt x="2361446" y="29727"/>
                </a:lnTo>
                <a:lnTo>
                  <a:pt x="2363168" y="29128"/>
                </a:lnTo>
                <a:lnTo>
                  <a:pt x="2363073" y="28332"/>
                </a:lnTo>
                <a:lnTo>
                  <a:pt x="2363748" y="27983"/>
                </a:lnTo>
                <a:close/>
                <a:moveTo>
                  <a:pt x="2315509" y="27506"/>
                </a:moveTo>
                <a:lnTo>
                  <a:pt x="2315753" y="29727"/>
                </a:lnTo>
                <a:lnTo>
                  <a:pt x="2313425" y="29727"/>
                </a:lnTo>
                <a:lnTo>
                  <a:pt x="2314727" y="29097"/>
                </a:lnTo>
                <a:lnTo>
                  <a:pt x="2315206" y="27910"/>
                </a:lnTo>
                <a:close/>
                <a:moveTo>
                  <a:pt x="1777537" y="27206"/>
                </a:moveTo>
                <a:lnTo>
                  <a:pt x="1778788" y="27766"/>
                </a:lnTo>
                <a:lnTo>
                  <a:pt x="1778235" y="29727"/>
                </a:lnTo>
                <a:lnTo>
                  <a:pt x="1776190" y="29727"/>
                </a:lnTo>
                <a:close/>
                <a:moveTo>
                  <a:pt x="2234073" y="25822"/>
                </a:moveTo>
                <a:lnTo>
                  <a:pt x="2235641" y="29727"/>
                </a:lnTo>
                <a:lnTo>
                  <a:pt x="2231466" y="29727"/>
                </a:lnTo>
                <a:lnTo>
                  <a:pt x="2229387" y="26888"/>
                </a:lnTo>
                <a:lnTo>
                  <a:pt x="2230413" y="27515"/>
                </a:lnTo>
                <a:lnTo>
                  <a:pt x="2232525" y="25977"/>
                </a:lnTo>
                <a:lnTo>
                  <a:pt x="2232711" y="26212"/>
                </a:lnTo>
                <a:close/>
                <a:moveTo>
                  <a:pt x="2316776" y="25816"/>
                </a:moveTo>
                <a:lnTo>
                  <a:pt x="2316948" y="26183"/>
                </a:lnTo>
                <a:lnTo>
                  <a:pt x="2317990" y="25947"/>
                </a:lnTo>
                <a:lnTo>
                  <a:pt x="2316247" y="26522"/>
                </a:lnTo>
                <a:close/>
                <a:moveTo>
                  <a:pt x="1506974" y="25415"/>
                </a:moveTo>
                <a:lnTo>
                  <a:pt x="1507174" y="26142"/>
                </a:lnTo>
                <a:lnTo>
                  <a:pt x="1509984" y="28055"/>
                </a:lnTo>
                <a:lnTo>
                  <a:pt x="1509645" y="28205"/>
                </a:lnTo>
                <a:lnTo>
                  <a:pt x="1509728" y="29727"/>
                </a:lnTo>
                <a:lnTo>
                  <a:pt x="1505870" y="29727"/>
                </a:lnTo>
                <a:lnTo>
                  <a:pt x="1506418" y="27702"/>
                </a:lnTo>
                <a:lnTo>
                  <a:pt x="1506024" y="25656"/>
                </a:lnTo>
                <a:close/>
                <a:moveTo>
                  <a:pt x="1309051" y="24052"/>
                </a:moveTo>
                <a:cubicBezTo>
                  <a:pt x="1310292" y="24695"/>
                  <a:pt x="1311547" y="26792"/>
                  <a:pt x="1312786" y="28748"/>
                </a:cubicBezTo>
                <a:lnTo>
                  <a:pt x="1313712" y="29727"/>
                </a:lnTo>
                <a:lnTo>
                  <a:pt x="1303010" y="29727"/>
                </a:lnTo>
                <a:lnTo>
                  <a:pt x="1301972" y="27012"/>
                </a:lnTo>
                <a:lnTo>
                  <a:pt x="1301117" y="26303"/>
                </a:lnTo>
                <a:lnTo>
                  <a:pt x="1301896" y="26377"/>
                </a:lnTo>
                <a:lnTo>
                  <a:pt x="1302559" y="24759"/>
                </a:lnTo>
                <a:lnTo>
                  <a:pt x="1304893" y="24490"/>
                </a:lnTo>
                <a:cubicBezTo>
                  <a:pt x="1306285" y="23953"/>
                  <a:pt x="1307811" y="23408"/>
                  <a:pt x="1309051" y="24052"/>
                </a:cubicBezTo>
                <a:close/>
                <a:moveTo>
                  <a:pt x="2382844" y="23797"/>
                </a:moveTo>
                <a:lnTo>
                  <a:pt x="2382713" y="25669"/>
                </a:lnTo>
                <a:lnTo>
                  <a:pt x="2384675" y="29727"/>
                </a:lnTo>
                <a:lnTo>
                  <a:pt x="2369741" y="29727"/>
                </a:lnTo>
                <a:lnTo>
                  <a:pt x="2371065" y="28143"/>
                </a:lnTo>
                <a:lnTo>
                  <a:pt x="2376851" y="26998"/>
                </a:lnTo>
                <a:lnTo>
                  <a:pt x="2377108" y="24545"/>
                </a:lnTo>
                <a:lnTo>
                  <a:pt x="2377612" y="25862"/>
                </a:lnTo>
                <a:cubicBezTo>
                  <a:pt x="2378641" y="26350"/>
                  <a:pt x="2380094" y="26003"/>
                  <a:pt x="2381612" y="25050"/>
                </a:cubicBezTo>
                <a:close/>
                <a:moveTo>
                  <a:pt x="4494" y="22757"/>
                </a:moveTo>
                <a:lnTo>
                  <a:pt x="5258" y="24933"/>
                </a:lnTo>
                <a:cubicBezTo>
                  <a:pt x="7058" y="26735"/>
                  <a:pt x="12127" y="23551"/>
                  <a:pt x="14880" y="24495"/>
                </a:cubicBezTo>
                <a:cubicBezTo>
                  <a:pt x="16256" y="24967"/>
                  <a:pt x="17412" y="26505"/>
                  <a:pt x="18508" y="27919"/>
                </a:cubicBezTo>
                <a:lnTo>
                  <a:pt x="20713" y="29727"/>
                </a:lnTo>
                <a:lnTo>
                  <a:pt x="0" y="29727"/>
                </a:lnTo>
                <a:lnTo>
                  <a:pt x="0" y="24834"/>
                </a:lnTo>
                <a:lnTo>
                  <a:pt x="1234" y="25474"/>
                </a:lnTo>
                <a:close/>
                <a:moveTo>
                  <a:pt x="472163" y="21675"/>
                </a:moveTo>
                <a:lnTo>
                  <a:pt x="474344" y="28649"/>
                </a:lnTo>
                <a:cubicBezTo>
                  <a:pt x="477347" y="30434"/>
                  <a:pt x="481080" y="29695"/>
                  <a:pt x="482682" y="26999"/>
                </a:cubicBezTo>
                <a:lnTo>
                  <a:pt x="482939" y="24546"/>
                </a:lnTo>
                <a:lnTo>
                  <a:pt x="483442" y="25863"/>
                </a:lnTo>
                <a:cubicBezTo>
                  <a:pt x="484472" y="26351"/>
                  <a:pt x="485925" y="26004"/>
                  <a:pt x="487443" y="25050"/>
                </a:cubicBezTo>
                <a:lnTo>
                  <a:pt x="488675" y="23798"/>
                </a:lnTo>
                <a:lnTo>
                  <a:pt x="488544" y="25670"/>
                </a:lnTo>
                <a:lnTo>
                  <a:pt x="490506" y="29727"/>
                </a:lnTo>
                <a:lnTo>
                  <a:pt x="466203" y="29727"/>
                </a:lnTo>
                <a:lnTo>
                  <a:pt x="469579" y="27984"/>
                </a:lnTo>
                <a:close/>
                <a:moveTo>
                  <a:pt x="822202" y="20750"/>
                </a:moveTo>
                <a:cubicBezTo>
                  <a:pt x="820006" y="20003"/>
                  <a:pt x="817316" y="20687"/>
                  <a:pt x="816194" y="22277"/>
                </a:cubicBezTo>
                <a:cubicBezTo>
                  <a:pt x="815072" y="23868"/>
                  <a:pt x="815943" y="25763"/>
                  <a:pt x="818139" y="26510"/>
                </a:cubicBezTo>
                <a:cubicBezTo>
                  <a:pt x="820335" y="27256"/>
                  <a:pt x="823026" y="26573"/>
                  <a:pt x="824147" y="24982"/>
                </a:cubicBezTo>
                <a:cubicBezTo>
                  <a:pt x="824709" y="24187"/>
                  <a:pt x="824771" y="23316"/>
                  <a:pt x="824419" y="22550"/>
                </a:cubicBezTo>
                <a:cubicBezTo>
                  <a:pt x="824067" y="21784"/>
                  <a:pt x="823301" y="21123"/>
                  <a:pt x="822202" y="20750"/>
                </a:cubicBezTo>
                <a:close/>
                <a:moveTo>
                  <a:pt x="2716372" y="20749"/>
                </a:moveTo>
                <a:cubicBezTo>
                  <a:pt x="2714175" y="20002"/>
                  <a:pt x="2711485" y="20686"/>
                  <a:pt x="2710364" y="22277"/>
                </a:cubicBezTo>
                <a:cubicBezTo>
                  <a:pt x="2709242" y="23867"/>
                  <a:pt x="2710113" y="25763"/>
                  <a:pt x="2712308" y="26509"/>
                </a:cubicBezTo>
                <a:cubicBezTo>
                  <a:pt x="2714505" y="27256"/>
                  <a:pt x="2717195" y="26572"/>
                  <a:pt x="2718317" y="24981"/>
                </a:cubicBezTo>
                <a:cubicBezTo>
                  <a:pt x="2718878" y="24186"/>
                  <a:pt x="2718941" y="23315"/>
                  <a:pt x="2718588" y="22549"/>
                </a:cubicBezTo>
                <a:cubicBezTo>
                  <a:pt x="2718237" y="21783"/>
                  <a:pt x="2717470" y="21122"/>
                  <a:pt x="2716372" y="20749"/>
                </a:cubicBezTo>
                <a:close/>
                <a:moveTo>
                  <a:pt x="1915078" y="20646"/>
                </a:moveTo>
                <a:lnTo>
                  <a:pt x="1919652" y="24634"/>
                </a:lnTo>
                <a:cubicBezTo>
                  <a:pt x="1922327" y="25210"/>
                  <a:pt x="1924877" y="25130"/>
                  <a:pt x="1926838" y="24538"/>
                </a:cubicBezTo>
                <a:lnTo>
                  <a:pt x="1926910" y="24475"/>
                </a:lnTo>
                <a:lnTo>
                  <a:pt x="1927186" y="28588"/>
                </a:lnTo>
                <a:lnTo>
                  <a:pt x="1925842" y="29727"/>
                </a:lnTo>
                <a:lnTo>
                  <a:pt x="1919101" y="29727"/>
                </a:lnTo>
                <a:lnTo>
                  <a:pt x="1919551" y="26760"/>
                </a:lnTo>
                <a:lnTo>
                  <a:pt x="1915078" y="20651"/>
                </a:lnTo>
                <a:close/>
                <a:moveTo>
                  <a:pt x="298288" y="19198"/>
                </a:moveTo>
                <a:cubicBezTo>
                  <a:pt x="296588" y="19632"/>
                  <a:pt x="295558" y="21361"/>
                  <a:pt x="295992" y="23062"/>
                </a:cubicBezTo>
                <a:cubicBezTo>
                  <a:pt x="296424" y="24763"/>
                  <a:pt x="298154" y="25791"/>
                  <a:pt x="299855" y="25358"/>
                </a:cubicBezTo>
                <a:cubicBezTo>
                  <a:pt x="301556" y="24925"/>
                  <a:pt x="302584" y="23195"/>
                  <a:pt x="302152" y="21494"/>
                </a:cubicBezTo>
                <a:cubicBezTo>
                  <a:pt x="301935" y="20644"/>
                  <a:pt x="301394" y="19961"/>
                  <a:pt x="300695" y="19546"/>
                </a:cubicBezTo>
                <a:cubicBezTo>
                  <a:pt x="299996" y="19131"/>
                  <a:pt x="299138" y="18982"/>
                  <a:pt x="298288" y="19198"/>
                </a:cubicBezTo>
                <a:close/>
                <a:moveTo>
                  <a:pt x="1949704" y="18112"/>
                </a:moveTo>
                <a:lnTo>
                  <a:pt x="1950469" y="20288"/>
                </a:lnTo>
                <a:cubicBezTo>
                  <a:pt x="1952268" y="22090"/>
                  <a:pt x="1957338" y="18906"/>
                  <a:pt x="1960090" y="19850"/>
                </a:cubicBezTo>
                <a:cubicBezTo>
                  <a:pt x="1961467" y="20322"/>
                  <a:pt x="1962623" y="21860"/>
                  <a:pt x="1963719" y="23274"/>
                </a:cubicBezTo>
                <a:lnTo>
                  <a:pt x="1966337" y="25422"/>
                </a:lnTo>
                <a:lnTo>
                  <a:pt x="1965688" y="27322"/>
                </a:lnTo>
                <a:lnTo>
                  <a:pt x="1966708" y="29727"/>
                </a:lnTo>
                <a:lnTo>
                  <a:pt x="1943399" y="29727"/>
                </a:lnTo>
                <a:lnTo>
                  <a:pt x="1941736" y="26186"/>
                </a:lnTo>
                <a:lnTo>
                  <a:pt x="1942527" y="26766"/>
                </a:lnTo>
                <a:cubicBezTo>
                  <a:pt x="1943724" y="26874"/>
                  <a:pt x="1946290" y="26251"/>
                  <a:pt x="1946704" y="25204"/>
                </a:cubicBezTo>
                <a:cubicBezTo>
                  <a:pt x="1947118" y="24158"/>
                  <a:pt x="1945834" y="21678"/>
                  <a:pt x="1945012" y="20487"/>
                </a:cubicBezTo>
                <a:lnTo>
                  <a:pt x="1943278" y="19188"/>
                </a:lnTo>
                <a:lnTo>
                  <a:pt x="1946444" y="20829"/>
                </a:lnTo>
                <a:close/>
                <a:moveTo>
                  <a:pt x="2012838" y="18024"/>
                </a:moveTo>
                <a:lnTo>
                  <a:pt x="2016056" y="18626"/>
                </a:lnTo>
                <a:lnTo>
                  <a:pt x="2017332" y="18785"/>
                </a:lnTo>
                <a:lnTo>
                  <a:pt x="2016390" y="21073"/>
                </a:lnTo>
                <a:cubicBezTo>
                  <a:pt x="2016180" y="22911"/>
                  <a:pt x="2015899" y="26030"/>
                  <a:pt x="2017146" y="27209"/>
                </a:cubicBezTo>
                <a:lnTo>
                  <a:pt x="2020420" y="27664"/>
                </a:lnTo>
                <a:lnTo>
                  <a:pt x="2020161" y="28834"/>
                </a:lnTo>
                <a:lnTo>
                  <a:pt x="2019240" y="29727"/>
                </a:lnTo>
                <a:lnTo>
                  <a:pt x="2009185" y="29727"/>
                </a:lnTo>
                <a:lnTo>
                  <a:pt x="2010670" y="27292"/>
                </a:lnTo>
                <a:cubicBezTo>
                  <a:pt x="2010760" y="25157"/>
                  <a:pt x="2010364" y="23205"/>
                  <a:pt x="2009649" y="21773"/>
                </a:cubicBezTo>
                <a:lnTo>
                  <a:pt x="2008152" y="20550"/>
                </a:lnTo>
                <a:lnTo>
                  <a:pt x="2010607" y="19992"/>
                </a:lnTo>
                <a:close/>
                <a:moveTo>
                  <a:pt x="1826859" y="17452"/>
                </a:moveTo>
                <a:cubicBezTo>
                  <a:pt x="1824673" y="16677"/>
                  <a:pt x="1821975" y="17327"/>
                  <a:pt x="1820832" y="18903"/>
                </a:cubicBezTo>
                <a:cubicBezTo>
                  <a:pt x="1820261" y="19691"/>
                  <a:pt x="1820187" y="20562"/>
                  <a:pt x="1820529" y="21332"/>
                </a:cubicBezTo>
                <a:cubicBezTo>
                  <a:pt x="1820871" y="22102"/>
                  <a:pt x="1821630" y="22773"/>
                  <a:pt x="1822723" y="23159"/>
                </a:cubicBezTo>
                <a:cubicBezTo>
                  <a:pt x="1824909" y="23934"/>
                  <a:pt x="1827608" y="23284"/>
                  <a:pt x="1828751" y="21709"/>
                </a:cubicBezTo>
                <a:cubicBezTo>
                  <a:pt x="1829893" y="20133"/>
                  <a:pt x="1829046" y="18226"/>
                  <a:pt x="1826859" y="17452"/>
                </a:cubicBezTo>
                <a:close/>
                <a:moveTo>
                  <a:pt x="540456" y="17271"/>
                </a:moveTo>
                <a:cubicBezTo>
                  <a:pt x="539572" y="17075"/>
                  <a:pt x="538066" y="16779"/>
                  <a:pt x="537429" y="17327"/>
                </a:cubicBezTo>
                <a:cubicBezTo>
                  <a:pt x="536790" y="17874"/>
                  <a:pt x="537139" y="19745"/>
                  <a:pt x="536630" y="20557"/>
                </a:cubicBezTo>
                <a:cubicBezTo>
                  <a:pt x="536121" y="21369"/>
                  <a:pt x="534588" y="21456"/>
                  <a:pt x="534375" y="22197"/>
                </a:cubicBezTo>
                <a:cubicBezTo>
                  <a:pt x="534162" y="22937"/>
                  <a:pt x="534464" y="24622"/>
                  <a:pt x="535351" y="25003"/>
                </a:cubicBezTo>
                <a:cubicBezTo>
                  <a:pt x="536238" y="25384"/>
                  <a:pt x="538560" y="24864"/>
                  <a:pt x="539696" y="24484"/>
                </a:cubicBezTo>
                <a:cubicBezTo>
                  <a:pt x="540832" y="24104"/>
                  <a:pt x="541882" y="23545"/>
                  <a:pt x="542167" y="22724"/>
                </a:cubicBezTo>
                <a:cubicBezTo>
                  <a:pt x="542452" y="21904"/>
                  <a:pt x="541312" y="20262"/>
                  <a:pt x="541407" y="19558"/>
                </a:cubicBezTo>
                <a:cubicBezTo>
                  <a:pt x="541502" y="18854"/>
                  <a:pt x="542896" y="18883"/>
                  <a:pt x="542737" y="18502"/>
                </a:cubicBezTo>
                <a:cubicBezTo>
                  <a:pt x="542579" y="18121"/>
                  <a:pt x="541341" y="17467"/>
                  <a:pt x="540456" y="17271"/>
                </a:cubicBezTo>
                <a:close/>
                <a:moveTo>
                  <a:pt x="1259541" y="16785"/>
                </a:moveTo>
                <a:cubicBezTo>
                  <a:pt x="1258117" y="16525"/>
                  <a:pt x="1256598" y="16537"/>
                  <a:pt x="1255528" y="17360"/>
                </a:cubicBezTo>
                <a:cubicBezTo>
                  <a:pt x="1254459" y="18183"/>
                  <a:pt x="1253904" y="20921"/>
                  <a:pt x="1253125" y="21721"/>
                </a:cubicBezTo>
                <a:cubicBezTo>
                  <a:pt x="1252347" y="22522"/>
                  <a:pt x="1251086" y="21596"/>
                  <a:pt x="1250858" y="22164"/>
                </a:cubicBezTo>
                <a:cubicBezTo>
                  <a:pt x="1250631" y="22731"/>
                  <a:pt x="1251134" y="24322"/>
                  <a:pt x="1251761" y="25128"/>
                </a:cubicBezTo>
                <a:cubicBezTo>
                  <a:pt x="1252075" y="25530"/>
                  <a:pt x="1252507" y="26062"/>
                  <a:pt x="1253002" y="26461"/>
                </a:cubicBezTo>
                <a:cubicBezTo>
                  <a:pt x="1253497" y="26859"/>
                  <a:pt x="1254055" y="27124"/>
                  <a:pt x="1254619" y="26992"/>
                </a:cubicBezTo>
                <a:cubicBezTo>
                  <a:pt x="1255747" y="26730"/>
                  <a:pt x="1257260" y="24217"/>
                  <a:pt x="1258528" y="23549"/>
                </a:cubicBezTo>
                <a:cubicBezTo>
                  <a:pt x="1259794" y="22881"/>
                  <a:pt x="1261299" y="23754"/>
                  <a:pt x="1262223" y="22983"/>
                </a:cubicBezTo>
                <a:cubicBezTo>
                  <a:pt x="1263147" y="22212"/>
                  <a:pt x="1264520" y="19957"/>
                  <a:pt x="1264073" y="18924"/>
                </a:cubicBezTo>
                <a:cubicBezTo>
                  <a:pt x="1263627" y="17892"/>
                  <a:pt x="1260965" y="17046"/>
                  <a:pt x="1259541" y="16785"/>
                </a:cubicBezTo>
                <a:close/>
                <a:moveTo>
                  <a:pt x="3153711" y="16784"/>
                </a:moveTo>
                <a:cubicBezTo>
                  <a:pt x="3152286" y="16524"/>
                  <a:pt x="3150767" y="16537"/>
                  <a:pt x="3149697" y="17360"/>
                </a:cubicBezTo>
                <a:cubicBezTo>
                  <a:pt x="3148628" y="18182"/>
                  <a:pt x="3148073" y="20921"/>
                  <a:pt x="3147294" y="21721"/>
                </a:cubicBezTo>
                <a:cubicBezTo>
                  <a:pt x="3146516" y="22521"/>
                  <a:pt x="3145255" y="21595"/>
                  <a:pt x="3145028" y="22163"/>
                </a:cubicBezTo>
                <a:cubicBezTo>
                  <a:pt x="3144800" y="22730"/>
                  <a:pt x="3145304" y="24322"/>
                  <a:pt x="3145931" y="25126"/>
                </a:cubicBezTo>
                <a:cubicBezTo>
                  <a:pt x="3146244" y="25529"/>
                  <a:pt x="3146676" y="26061"/>
                  <a:pt x="3147171" y="26460"/>
                </a:cubicBezTo>
                <a:cubicBezTo>
                  <a:pt x="3147666" y="26859"/>
                  <a:pt x="3148225" y="27123"/>
                  <a:pt x="3148788" y="26992"/>
                </a:cubicBezTo>
                <a:cubicBezTo>
                  <a:pt x="3149916" y="26729"/>
                  <a:pt x="3151429" y="24217"/>
                  <a:pt x="3152697" y="23549"/>
                </a:cubicBezTo>
                <a:cubicBezTo>
                  <a:pt x="3153964" y="22880"/>
                  <a:pt x="3155468" y="23753"/>
                  <a:pt x="3156393" y="22982"/>
                </a:cubicBezTo>
                <a:cubicBezTo>
                  <a:pt x="3157317" y="22211"/>
                  <a:pt x="3158690" y="19957"/>
                  <a:pt x="3158243" y="18924"/>
                </a:cubicBezTo>
                <a:cubicBezTo>
                  <a:pt x="3157796" y="17892"/>
                  <a:pt x="3155135" y="17045"/>
                  <a:pt x="3153711" y="16784"/>
                </a:cubicBezTo>
                <a:close/>
                <a:moveTo>
                  <a:pt x="559303" y="16398"/>
                </a:moveTo>
                <a:cubicBezTo>
                  <a:pt x="558282" y="16047"/>
                  <a:pt x="555734" y="16821"/>
                  <a:pt x="554498" y="17340"/>
                </a:cubicBezTo>
                <a:cubicBezTo>
                  <a:pt x="553262" y="17858"/>
                  <a:pt x="552138" y="18569"/>
                  <a:pt x="551889" y="19509"/>
                </a:cubicBezTo>
                <a:lnTo>
                  <a:pt x="552771" y="22260"/>
                </a:lnTo>
                <a:lnTo>
                  <a:pt x="552687" y="22316"/>
                </a:lnTo>
                <a:lnTo>
                  <a:pt x="552854" y="23114"/>
                </a:lnTo>
                <a:lnTo>
                  <a:pt x="551605" y="24267"/>
                </a:lnTo>
                <a:lnTo>
                  <a:pt x="552814" y="24807"/>
                </a:lnTo>
                <a:lnTo>
                  <a:pt x="552199" y="25266"/>
                </a:lnTo>
                <a:cubicBezTo>
                  <a:pt x="552302" y="25536"/>
                  <a:pt x="553157" y="26021"/>
                  <a:pt x="553773" y="26176"/>
                </a:cubicBezTo>
                <a:cubicBezTo>
                  <a:pt x="554390" y="26332"/>
                  <a:pt x="555440" y="26572"/>
                  <a:pt x="555899" y="26201"/>
                </a:cubicBezTo>
                <a:lnTo>
                  <a:pt x="556158" y="25272"/>
                </a:lnTo>
                <a:lnTo>
                  <a:pt x="557626" y="25135"/>
                </a:lnTo>
                <a:lnTo>
                  <a:pt x="557996" y="22948"/>
                </a:lnTo>
                <a:lnTo>
                  <a:pt x="558142" y="22848"/>
                </a:lnTo>
                <a:lnTo>
                  <a:pt x="558057" y="22581"/>
                </a:lnTo>
                <a:lnTo>
                  <a:pt x="558247" y="21465"/>
                </a:lnTo>
                <a:cubicBezTo>
                  <a:pt x="558747" y="20516"/>
                  <a:pt x="560449" y="20292"/>
                  <a:pt x="560626" y="19448"/>
                </a:cubicBezTo>
                <a:cubicBezTo>
                  <a:pt x="560802" y="18603"/>
                  <a:pt x="560324" y="16749"/>
                  <a:pt x="559303" y="16398"/>
                </a:cubicBezTo>
                <a:close/>
                <a:moveTo>
                  <a:pt x="2453472" y="16397"/>
                </a:moveTo>
                <a:cubicBezTo>
                  <a:pt x="2452450" y="16046"/>
                  <a:pt x="2449902" y="16821"/>
                  <a:pt x="2448667" y="17339"/>
                </a:cubicBezTo>
                <a:cubicBezTo>
                  <a:pt x="2447431" y="17858"/>
                  <a:pt x="2446308" y="18569"/>
                  <a:pt x="2446058" y="19508"/>
                </a:cubicBezTo>
                <a:lnTo>
                  <a:pt x="2446940" y="22259"/>
                </a:lnTo>
                <a:lnTo>
                  <a:pt x="2446857" y="22315"/>
                </a:lnTo>
                <a:lnTo>
                  <a:pt x="2447023" y="23113"/>
                </a:lnTo>
                <a:lnTo>
                  <a:pt x="2445774" y="24266"/>
                </a:lnTo>
                <a:lnTo>
                  <a:pt x="2446983" y="24806"/>
                </a:lnTo>
                <a:lnTo>
                  <a:pt x="2446369" y="25264"/>
                </a:lnTo>
                <a:cubicBezTo>
                  <a:pt x="2446472" y="25536"/>
                  <a:pt x="2447326" y="26020"/>
                  <a:pt x="2447942" y="26176"/>
                </a:cubicBezTo>
                <a:cubicBezTo>
                  <a:pt x="2448559" y="26331"/>
                  <a:pt x="2449609" y="26571"/>
                  <a:pt x="2450068" y="26200"/>
                </a:cubicBezTo>
                <a:lnTo>
                  <a:pt x="2450327" y="25271"/>
                </a:lnTo>
                <a:lnTo>
                  <a:pt x="2451794" y="25134"/>
                </a:lnTo>
                <a:lnTo>
                  <a:pt x="2452165" y="22947"/>
                </a:lnTo>
                <a:lnTo>
                  <a:pt x="2452311" y="22847"/>
                </a:lnTo>
                <a:lnTo>
                  <a:pt x="2452227" y="22580"/>
                </a:lnTo>
                <a:lnTo>
                  <a:pt x="2452416" y="21464"/>
                </a:lnTo>
                <a:cubicBezTo>
                  <a:pt x="2452916" y="20515"/>
                  <a:pt x="2454619" y="20291"/>
                  <a:pt x="2454795" y="19447"/>
                </a:cubicBezTo>
                <a:cubicBezTo>
                  <a:pt x="2454970" y="18602"/>
                  <a:pt x="2454493" y="16748"/>
                  <a:pt x="2453472" y="16397"/>
                </a:cubicBezTo>
                <a:close/>
                <a:moveTo>
                  <a:pt x="523398" y="15871"/>
                </a:moveTo>
                <a:cubicBezTo>
                  <a:pt x="522186" y="16728"/>
                  <a:pt x="520430" y="19926"/>
                  <a:pt x="519688" y="21568"/>
                </a:cubicBezTo>
                <a:cubicBezTo>
                  <a:pt x="518946" y="23211"/>
                  <a:pt x="518454" y="24858"/>
                  <a:pt x="518946" y="25726"/>
                </a:cubicBezTo>
                <a:cubicBezTo>
                  <a:pt x="519436" y="26593"/>
                  <a:pt x="522070" y="26212"/>
                  <a:pt x="522635" y="26771"/>
                </a:cubicBezTo>
                <a:cubicBezTo>
                  <a:pt x="523201" y="27329"/>
                  <a:pt x="521828" y="29034"/>
                  <a:pt x="522337" y="29077"/>
                </a:cubicBezTo>
                <a:cubicBezTo>
                  <a:pt x="522846" y="29120"/>
                  <a:pt x="524651" y="28001"/>
                  <a:pt x="525688" y="27029"/>
                </a:cubicBezTo>
                <a:cubicBezTo>
                  <a:pt x="526725" y="26059"/>
                  <a:pt x="528455" y="24383"/>
                  <a:pt x="528560" y="23252"/>
                </a:cubicBezTo>
                <a:cubicBezTo>
                  <a:pt x="528665" y="22119"/>
                  <a:pt x="526581" y="21377"/>
                  <a:pt x="526314" y="20239"/>
                </a:cubicBezTo>
                <a:cubicBezTo>
                  <a:pt x="526048" y="19101"/>
                  <a:pt x="527446" y="17152"/>
                  <a:pt x="526960" y="16424"/>
                </a:cubicBezTo>
                <a:cubicBezTo>
                  <a:pt x="526476" y="15696"/>
                  <a:pt x="524610" y="15013"/>
                  <a:pt x="523398" y="15871"/>
                </a:cubicBezTo>
                <a:close/>
                <a:moveTo>
                  <a:pt x="2417567" y="15870"/>
                </a:moveTo>
                <a:cubicBezTo>
                  <a:pt x="2416355" y="16727"/>
                  <a:pt x="2414600" y="19925"/>
                  <a:pt x="2413857" y="21568"/>
                </a:cubicBezTo>
                <a:cubicBezTo>
                  <a:pt x="2413115" y="23210"/>
                  <a:pt x="2412623" y="24857"/>
                  <a:pt x="2413115" y="25725"/>
                </a:cubicBezTo>
                <a:cubicBezTo>
                  <a:pt x="2413605" y="26592"/>
                  <a:pt x="2416239" y="26212"/>
                  <a:pt x="2416805" y="26770"/>
                </a:cubicBezTo>
                <a:cubicBezTo>
                  <a:pt x="2417370" y="27329"/>
                  <a:pt x="2415997" y="29033"/>
                  <a:pt x="2416506" y="29077"/>
                </a:cubicBezTo>
                <a:cubicBezTo>
                  <a:pt x="2417015" y="29120"/>
                  <a:pt x="2418820" y="28000"/>
                  <a:pt x="2419857" y="27029"/>
                </a:cubicBezTo>
                <a:cubicBezTo>
                  <a:pt x="2420895" y="26058"/>
                  <a:pt x="2422625" y="24382"/>
                  <a:pt x="2422729" y="23251"/>
                </a:cubicBezTo>
                <a:cubicBezTo>
                  <a:pt x="2422833" y="22119"/>
                  <a:pt x="2420750" y="21376"/>
                  <a:pt x="2420484" y="20239"/>
                </a:cubicBezTo>
                <a:cubicBezTo>
                  <a:pt x="2420218" y="19100"/>
                  <a:pt x="2421616" y="17151"/>
                  <a:pt x="2421130" y="16424"/>
                </a:cubicBezTo>
                <a:cubicBezTo>
                  <a:pt x="2420644" y="15695"/>
                  <a:pt x="2418779" y="15013"/>
                  <a:pt x="2417567" y="15870"/>
                </a:cubicBezTo>
                <a:close/>
                <a:moveTo>
                  <a:pt x="1796683" y="15710"/>
                </a:moveTo>
                <a:cubicBezTo>
                  <a:pt x="1798052" y="15993"/>
                  <a:pt x="1799230" y="17031"/>
                  <a:pt x="1800346" y="17985"/>
                </a:cubicBezTo>
                <a:lnTo>
                  <a:pt x="1801085" y="18382"/>
                </a:lnTo>
                <a:lnTo>
                  <a:pt x="1799724" y="19008"/>
                </a:lnTo>
                <a:cubicBezTo>
                  <a:pt x="1798673" y="20214"/>
                  <a:pt x="1797797" y="22004"/>
                  <a:pt x="1797349" y="24092"/>
                </a:cubicBezTo>
                <a:cubicBezTo>
                  <a:pt x="1796899" y="26181"/>
                  <a:pt x="1796961" y="28172"/>
                  <a:pt x="1797423" y="29703"/>
                </a:cubicBezTo>
                <a:lnTo>
                  <a:pt x="1797444" y="29727"/>
                </a:lnTo>
                <a:lnTo>
                  <a:pt x="1784065" y="29727"/>
                </a:lnTo>
                <a:lnTo>
                  <a:pt x="1784581" y="29544"/>
                </a:lnTo>
                <a:cubicBezTo>
                  <a:pt x="1786225" y="28175"/>
                  <a:pt x="1783764" y="25126"/>
                  <a:pt x="1785604" y="22785"/>
                </a:cubicBezTo>
                <a:lnTo>
                  <a:pt x="1795087" y="15886"/>
                </a:lnTo>
                <a:close/>
                <a:moveTo>
                  <a:pt x="2811845" y="15449"/>
                </a:moveTo>
                <a:cubicBezTo>
                  <a:pt x="2809215" y="13149"/>
                  <a:pt x="2805410" y="13199"/>
                  <a:pt x="2803346" y="15560"/>
                </a:cubicBezTo>
                <a:cubicBezTo>
                  <a:pt x="2801281" y="17922"/>
                  <a:pt x="2801740" y="21700"/>
                  <a:pt x="2804371" y="23999"/>
                </a:cubicBezTo>
                <a:cubicBezTo>
                  <a:pt x="2807000" y="26298"/>
                  <a:pt x="2810805" y="26247"/>
                  <a:pt x="2812870" y="23887"/>
                </a:cubicBezTo>
                <a:cubicBezTo>
                  <a:pt x="2813902" y="22706"/>
                  <a:pt x="2814303" y="21171"/>
                  <a:pt x="2814118" y="19644"/>
                </a:cubicBezTo>
                <a:cubicBezTo>
                  <a:pt x="2813932" y="18117"/>
                  <a:pt x="2813160" y="16598"/>
                  <a:pt x="2811845" y="15449"/>
                </a:cubicBezTo>
                <a:close/>
                <a:moveTo>
                  <a:pt x="917676" y="15449"/>
                </a:moveTo>
                <a:cubicBezTo>
                  <a:pt x="915045" y="13149"/>
                  <a:pt x="911240" y="13200"/>
                  <a:pt x="909177" y="15561"/>
                </a:cubicBezTo>
                <a:cubicBezTo>
                  <a:pt x="907112" y="17922"/>
                  <a:pt x="907571" y="21700"/>
                  <a:pt x="910202" y="24000"/>
                </a:cubicBezTo>
                <a:cubicBezTo>
                  <a:pt x="912831" y="26298"/>
                  <a:pt x="916636" y="26248"/>
                  <a:pt x="918700" y="23887"/>
                </a:cubicBezTo>
                <a:cubicBezTo>
                  <a:pt x="919733" y="22707"/>
                  <a:pt x="920134" y="21172"/>
                  <a:pt x="919948" y="19645"/>
                </a:cubicBezTo>
                <a:cubicBezTo>
                  <a:pt x="919763" y="18118"/>
                  <a:pt x="918991" y="16599"/>
                  <a:pt x="917676" y="15449"/>
                </a:cubicBezTo>
                <a:close/>
                <a:moveTo>
                  <a:pt x="3076013" y="15235"/>
                </a:moveTo>
                <a:cubicBezTo>
                  <a:pt x="3073033" y="13412"/>
                  <a:pt x="3069291" y="14104"/>
                  <a:pt x="3067654" y="16779"/>
                </a:cubicBezTo>
                <a:cubicBezTo>
                  <a:pt x="3066836" y="18117"/>
                  <a:pt x="3066700" y="19697"/>
                  <a:pt x="3067140" y="21171"/>
                </a:cubicBezTo>
                <a:cubicBezTo>
                  <a:pt x="3067581" y="22645"/>
                  <a:pt x="3068597" y="24013"/>
                  <a:pt x="3070087" y="24923"/>
                </a:cubicBezTo>
                <a:cubicBezTo>
                  <a:pt x="3073068" y="26747"/>
                  <a:pt x="3076810" y="26055"/>
                  <a:pt x="3078447" y="23379"/>
                </a:cubicBezTo>
                <a:cubicBezTo>
                  <a:pt x="3080083" y="20704"/>
                  <a:pt x="3078993" y="17058"/>
                  <a:pt x="3076013" y="15235"/>
                </a:cubicBezTo>
                <a:close/>
                <a:moveTo>
                  <a:pt x="2407908" y="15214"/>
                </a:moveTo>
                <a:cubicBezTo>
                  <a:pt x="2404905" y="13429"/>
                  <a:pt x="2401172" y="14168"/>
                  <a:pt x="2399570" y="16864"/>
                </a:cubicBezTo>
                <a:cubicBezTo>
                  <a:pt x="2397968" y="19560"/>
                  <a:pt x="2399103" y="23192"/>
                  <a:pt x="2402107" y="24977"/>
                </a:cubicBezTo>
                <a:cubicBezTo>
                  <a:pt x="2405109" y="26761"/>
                  <a:pt x="2408843" y="26022"/>
                  <a:pt x="2410445" y="23327"/>
                </a:cubicBezTo>
                <a:cubicBezTo>
                  <a:pt x="2411246" y="21978"/>
                  <a:pt x="2411362" y="20396"/>
                  <a:pt x="2410904" y="18929"/>
                </a:cubicBezTo>
                <a:cubicBezTo>
                  <a:pt x="2410444" y="17460"/>
                  <a:pt x="2409410" y="16106"/>
                  <a:pt x="2407908" y="15214"/>
                </a:cubicBezTo>
                <a:close/>
                <a:moveTo>
                  <a:pt x="1549544" y="15197"/>
                </a:moveTo>
                <a:cubicBezTo>
                  <a:pt x="1548444" y="15155"/>
                  <a:pt x="1547520" y="16014"/>
                  <a:pt x="1547478" y="17115"/>
                </a:cubicBezTo>
                <a:cubicBezTo>
                  <a:pt x="1547438" y="18214"/>
                  <a:pt x="1548296" y="19139"/>
                  <a:pt x="1549395" y="19180"/>
                </a:cubicBezTo>
                <a:cubicBezTo>
                  <a:pt x="1550496" y="19222"/>
                  <a:pt x="1551421" y="18363"/>
                  <a:pt x="1551462" y="17263"/>
                </a:cubicBezTo>
                <a:cubicBezTo>
                  <a:pt x="1551483" y="16712"/>
                  <a:pt x="1551278" y="16207"/>
                  <a:pt x="1550932" y="15833"/>
                </a:cubicBezTo>
                <a:cubicBezTo>
                  <a:pt x="1550584" y="15459"/>
                  <a:pt x="1550094" y="15217"/>
                  <a:pt x="1549544" y="15197"/>
                </a:cubicBezTo>
                <a:close/>
                <a:moveTo>
                  <a:pt x="1692309" y="15028"/>
                </a:moveTo>
                <a:cubicBezTo>
                  <a:pt x="1687865" y="16283"/>
                  <a:pt x="1684233" y="20120"/>
                  <a:pt x="1684194" y="23597"/>
                </a:cubicBezTo>
                <a:cubicBezTo>
                  <a:pt x="1684155" y="27075"/>
                  <a:pt x="1687725" y="28877"/>
                  <a:pt x="1692168" y="27621"/>
                </a:cubicBezTo>
                <a:cubicBezTo>
                  <a:pt x="1696611" y="26366"/>
                  <a:pt x="1700244" y="22530"/>
                  <a:pt x="1700283" y="19052"/>
                </a:cubicBezTo>
                <a:cubicBezTo>
                  <a:pt x="1700303" y="17313"/>
                  <a:pt x="1699420" y="15993"/>
                  <a:pt x="1697977" y="15265"/>
                </a:cubicBezTo>
                <a:cubicBezTo>
                  <a:pt x="1696534" y="14537"/>
                  <a:pt x="1694531" y="14400"/>
                  <a:pt x="1692309" y="15028"/>
                </a:cubicBezTo>
                <a:close/>
                <a:moveTo>
                  <a:pt x="187204" y="14939"/>
                </a:moveTo>
                <a:cubicBezTo>
                  <a:pt x="185503" y="15371"/>
                  <a:pt x="184476" y="17101"/>
                  <a:pt x="184909" y="18803"/>
                </a:cubicBezTo>
                <a:cubicBezTo>
                  <a:pt x="185341" y="20503"/>
                  <a:pt x="187072" y="21532"/>
                  <a:pt x="188773" y="21098"/>
                </a:cubicBezTo>
                <a:cubicBezTo>
                  <a:pt x="190473" y="20666"/>
                  <a:pt x="191502" y="18936"/>
                  <a:pt x="191068" y="17234"/>
                </a:cubicBezTo>
                <a:cubicBezTo>
                  <a:pt x="190852" y="16384"/>
                  <a:pt x="190311" y="15702"/>
                  <a:pt x="189612" y="15287"/>
                </a:cubicBezTo>
                <a:cubicBezTo>
                  <a:pt x="188913" y="14871"/>
                  <a:pt x="188055" y="14722"/>
                  <a:pt x="187204" y="14939"/>
                </a:cubicBezTo>
                <a:close/>
                <a:moveTo>
                  <a:pt x="2081374" y="14938"/>
                </a:moveTo>
                <a:cubicBezTo>
                  <a:pt x="2079673" y="15371"/>
                  <a:pt x="2078645" y="17101"/>
                  <a:pt x="2079078" y="18802"/>
                </a:cubicBezTo>
                <a:cubicBezTo>
                  <a:pt x="2079511" y="20503"/>
                  <a:pt x="2081241" y="21531"/>
                  <a:pt x="2082942" y="21098"/>
                </a:cubicBezTo>
                <a:cubicBezTo>
                  <a:pt x="2084643" y="20665"/>
                  <a:pt x="2085671" y="18935"/>
                  <a:pt x="2085238" y="17234"/>
                </a:cubicBezTo>
                <a:cubicBezTo>
                  <a:pt x="2085021" y="16383"/>
                  <a:pt x="2084480" y="15701"/>
                  <a:pt x="2083781" y="15285"/>
                </a:cubicBezTo>
                <a:cubicBezTo>
                  <a:pt x="2083082" y="14870"/>
                  <a:pt x="2082224" y="14722"/>
                  <a:pt x="2081374" y="14938"/>
                </a:cubicBezTo>
                <a:close/>
                <a:moveTo>
                  <a:pt x="1744578" y="14454"/>
                </a:moveTo>
                <a:cubicBezTo>
                  <a:pt x="1743257" y="13300"/>
                  <a:pt x="1741249" y="13434"/>
                  <a:pt x="1740094" y="14755"/>
                </a:cubicBezTo>
                <a:cubicBezTo>
                  <a:pt x="1738939" y="16077"/>
                  <a:pt x="1739074" y="18085"/>
                  <a:pt x="1740395" y="19240"/>
                </a:cubicBezTo>
                <a:cubicBezTo>
                  <a:pt x="1741717" y="20395"/>
                  <a:pt x="1743725" y="20260"/>
                  <a:pt x="1744880" y="18939"/>
                </a:cubicBezTo>
                <a:cubicBezTo>
                  <a:pt x="1745458" y="18278"/>
                  <a:pt x="1745712" y="17446"/>
                  <a:pt x="1745658" y="16634"/>
                </a:cubicBezTo>
                <a:cubicBezTo>
                  <a:pt x="1745603" y="15823"/>
                  <a:pt x="1745239" y="15032"/>
                  <a:pt x="1744578" y="14454"/>
                </a:cubicBezTo>
                <a:close/>
                <a:moveTo>
                  <a:pt x="435019" y="14145"/>
                </a:moveTo>
                <a:cubicBezTo>
                  <a:pt x="433895" y="14422"/>
                  <a:pt x="432413" y="16953"/>
                  <a:pt x="431154" y="17637"/>
                </a:cubicBezTo>
                <a:cubicBezTo>
                  <a:pt x="429895" y="18322"/>
                  <a:pt x="428381" y="17469"/>
                  <a:pt x="427466" y="18252"/>
                </a:cubicBezTo>
                <a:cubicBezTo>
                  <a:pt x="426552" y="19034"/>
                  <a:pt x="425208" y="21305"/>
                  <a:pt x="425667" y="22333"/>
                </a:cubicBezTo>
                <a:cubicBezTo>
                  <a:pt x="426127" y="23359"/>
                  <a:pt x="428799" y="24172"/>
                  <a:pt x="430226" y="24414"/>
                </a:cubicBezTo>
                <a:cubicBezTo>
                  <a:pt x="431654" y="24656"/>
                  <a:pt x="433174" y="24624"/>
                  <a:pt x="434232" y="23788"/>
                </a:cubicBezTo>
                <a:cubicBezTo>
                  <a:pt x="435291" y="22953"/>
                  <a:pt x="435811" y="20208"/>
                  <a:pt x="436580" y="19397"/>
                </a:cubicBezTo>
                <a:cubicBezTo>
                  <a:pt x="437347" y="18587"/>
                  <a:pt x="438620" y="19496"/>
                  <a:pt x="438841" y="18926"/>
                </a:cubicBezTo>
                <a:cubicBezTo>
                  <a:pt x="439061" y="18355"/>
                  <a:pt x="438537" y="16771"/>
                  <a:pt x="437900" y="15974"/>
                </a:cubicBezTo>
                <a:cubicBezTo>
                  <a:pt x="437582" y="15576"/>
                  <a:pt x="437143" y="15049"/>
                  <a:pt x="436642" y="14656"/>
                </a:cubicBezTo>
                <a:cubicBezTo>
                  <a:pt x="436142" y="14264"/>
                  <a:pt x="435581" y="14006"/>
                  <a:pt x="435019" y="14145"/>
                </a:cubicBezTo>
                <a:close/>
                <a:moveTo>
                  <a:pt x="1437253" y="14058"/>
                </a:moveTo>
                <a:cubicBezTo>
                  <a:pt x="1434891" y="13988"/>
                  <a:pt x="1432873" y="17393"/>
                  <a:pt x="1432747" y="21663"/>
                </a:cubicBezTo>
                <a:cubicBezTo>
                  <a:pt x="1432620" y="25934"/>
                  <a:pt x="1434433" y="29453"/>
                  <a:pt x="1436796" y="29523"/>
                </a:cubicBezTo>
                <a:cubicBezTo>
                  <a:pt x="1439158" y="29594"/>
                  <a:pt x="1441175" y="26188"/>
                  <a:pt x="1441301" y="21917"/>
                </a:cubicBezTo>
                <a:cubicBezTo>
                  <a:pt x="1441428" y="17647"/>
                  <a:pt x="1439616" y="14128"/>
                  <a:pt x="1437253" y="14058"/>
                </a:cubicBezTo>
                <a:close/>
                <a:moveTo>
                  <a:pt x="2170473" y="13920"/>
                </a:moveTo>
                <a:cubicBezTo>
                  <a:pt x="2168637" y="12657"/>
                  <a:pt x="2165607" y="13873"/>
                  <a:pt x="2163707" y="16636"/>
                </a:cubicBezTo>
                <a:cubicBezTo>
                  <a:pt x="2161806" y="19399"/>
                  <a:pt x="2161754" y="22662"/>
                  <a:pt x="2163590" y="23926"/>
                </a:cubicBezTo>
                <a:cubicBezTo>
                  <a:pt x="2165427" y="25189"/>
                  <a:pt x="2168457" y="23973"/>
                  <a:pt x="2170358" y="21210"/>
                </a:cubicBezTo>
                <a:cubicBezTo>
                  <a:pt x="2171307" y="19829"/>
                  <a:pt x="2171796" y="18322"/>
                  <a:pt x="2171817" y="17003"/>
                </a:cubicBezTo>
                <a:cubicBezTo>
                  <a:pt x="2171838" y="15684"/>
                  <a:pt x="2171391" y="14552"/>
                  <a:pt x="2170473" y="13920"/>
                </a:cubicBezTo>
                <a:close/>
                <a:moveTo>
                  <a:pt x="276304" y="13920"/>
                </a:moveTo>
                <a:cubicBezTo>
                  <a:pt x="274468" y="12657"/>
                  <a:pt x="271438" y="13873"/>
                  <a:pt x="269537" y="16637"/>
                </a:cubicBezTo>
                <a:cubicBezTo>
                  <a:pt x="267637" y="19399"/>
                  <a:pt x="267585" y="22663"/>
                  <a:pt x="269421" y="23926"/>
                </a:cubicBezTo>
                <a:cubicBezTo>
                  <a:pt x="271258" y="25190"/>
                  <a:pt x="274288" y="23974"/>
                  <a:pt x="276189" y="21211"/>
                </a:cubicBezTo>
                <a:cubicBezTo>
                  <a:pt x="277138" y="19829"/>
                  <a:pt x="277626" y="18323"/>
                  <a:pt x="277648" y="17004"/>
                </a:cubicBezTo>
                <a:cubicBezTo>
                  <a:pt x="277668" y="15684"/>
                  <a:pt x="277222" y="14553"/>
                  <a:pt x="276304" y="13920"/>
                </a:cubicBezTo>
                <a:close/>
                <a:moveTo>
                  <a:pt x="663932" y="13905"/>
                </a:moveTo>
                <a:cubicBezTo>
                  <a:pt x="662832" y="13864"/>
                  <a:pt x="661906" y="14722"/>
                  <a:pt x="661865" y="15823"/>
                </a:cubicBezTo>
                <a:cubicBezTo>
                  <a:pt x="661825" y="16922"/>
                  <a:pt x="662683" y="17847"/>
                  <a:pt x="663783" y="17889"/>
                </a:cubicBezTo>
                <a:cubicBezTo>
                  <a:pt x="664883" y="17930"/>
                  <a:pt x="665808" y="17071"/>
                  <a:pt x="665850" y="15971"/>
                </a:cubicBezTo>
                <a:cubicBezTo>
                  <a:pt x="665870" y="15421"/>
                  <a:pt x="665666" y="14915"/>
                  <a:pt x="665319" y="14541"/>
                </a:cubicBezTo>
                <a:cubicBezTo>
                  <a:pt x="664972" y="14167"/>
                  <a:pt x="664482" y="13925"/>
                  <a:pt x="663932" y="13905"/>
                </a:cubicBezTo>
                <a:close/>
                <a:moveTo>
                  <a:pt x="2558101" y="13904"/>
                </a:moveTo>
                <a:cubicBezTo>
                  <a:pt x="2557001" y="13863"/>
                  <a:pt x="2556076" y="14722"/>
                  <a:pt x="2556035" y="15822"/>
                </a:cubicBezTo>
                <a:cubicBezTo>
                  <a:pt x="2555994" y="16922"/>
                  <a:pt x="2556853" y="17847"/>
                  <a:pt x="2557953" y="17888"/>
                </a:cubicBezTo>
                <a:cubicBezTo>
                  <a:pt x="2559053" y="17929"/>
                  <a:pt x="2559978" y="17070"/>
                  <a:pt x="2560019" y="15970"/>
                </a:cubicBezTo>
                <a:cubicBezTo>
                  <a:pt x="2560039" y="15420"/>
                  <a:pt x="2559835" y="14914"/>
                  <a:pt x="2559488" y="14540"/>
                </a:cubicBezTo>
                <a:cubicBezTo>
                  <a:pt x="2559141" y="14166"/>
                  <a:pt x="2558651" y="13924"/>
                  <a:pt x="2558101" y="13904"/>
                </a:cubicBezTo>
                <a:close/>
                <a:moveTo>
                  <a:pt x="517179" y="13798"/>
                </a:moveTo>
                <a:lnTo>
                  <a:pt x="515539" y="16556"/>
                </a:lnTo>
                <a:lnTo>
                  <a:pt x="515286" y="15420"/>
                </a:lnTo>
                <a:close/>
                <a:moveTo>
                  <a:pt x="1978815" y="13057"/>
                </a:moveTo>
                <a:cubicBezTo>
                  <a:pt x="1975511" y="13625"/>
                  <a:pt x="1973137" y="15866"/>
                  <a:pt x="1973514" y="18063"/>
                </a:cubicBezTo>
                <a:lnTo>
                  <a:pt x="1978695" y="20355"/>
                </a:lnTo>
                <a:lnTo>
                  <a:pt x="1978344" y="21541"/>
                </a:lnTo>
                <a:cubicBezTo>
                  <a:pt x="1978326" y="22588"/>
                  <a:pt x="1978509" y="23665"/>
                  <a:pt x="1978842" y="24116"/>
                </a:cubicBezTo>
                <a:cubicBezTo>
                  <a:pt x="1979511" y="25016"/>
                  <a:pt x="1981922" y="23955"/>
                  <a:pt x="1983060" y="24543"/>
                </a:cubicBezTo>
                <a:cubicBezTo>
                  <a:pt x="1984199" y="25131"/>
                  <a:pt x="1984679" y="27519"/>
                  <a:pt x="1985670" y="27644"/>
                </a:cubicBezTo>
                <a:cubicBezTo>
                  <a:pt x="1986661" y="27769"/>
                  <a:pt x="1988587" y="26439"/>
                  <a:pt x="1989009" y="25294"/>
                </a:cubicBezTo>
                <a:cubicBezTo>
                  <a:pt x="1989431" y="24148"/>
                  <a:pt x="1988037" y="21764"/>
                  <a:pt x="1988204" y="20774"/>
                </a:cubicBezTo>
                <a:cubicBezTo>
                  <a:pt x="1988370" y="19785"/>
                  <a:pt x="1990193" y="19903"/>
                  <a:pt x="1990007" y="19356"/>
                </a:cubicBezTo>
                <a:cubicBezTo>
                  <a:pt x="1989824" y="18808"/>
                  <a:pt x="1988049" y="17571"/>
                  <a:pt x="1987096" y="17488"/>
                </a:cubicBezTo>
                <a:cubicBezTo>
                  <a:pt x="1986145" y="17407"/>
                  <a:pt x="1985834" y="19844"/>
                  <a:pt x="1984494" y="20119"/>
                </a:cubicBezTo>
                <a:lnTo>
                  <a:pt x="1981768" y="19516"/>
                </a:lnTo>
                <a:lnTo>
                  <a:pt x="1985483" y="16007"/>
                </a:lnTo>
                <a:cubicBezTo>
                  <a:pt x="1985106" y="13810"/>
                  <a:pt x="1982121" y="12489"/>
                  <a:pt x="1978815" y="13057"/>
                </a:cubicBezTo>
                <a:close/>
                <a:moveTo>
                  <a:pt x="922983" y="12773"/>
                </a:moveTo>
                <a:cubicBezTo>
                  <a:pt x="920750" y="13404"/>
                  <a:pt x="918923" y="15494"/>
                  <a:pt x="918901" y="17439"/>
                </a:cubicBezTo>
                <a:cubicBezTo>
                  <a:pt x="918879" y="19386"/>
                  <a:pt x="920671" y="20452"/>
                  <a:pt x="922903" y="19822"/>
                </a:cubicBezTo>
                <a:cubicBezTo>
                  <a:pt x="925136" y="19191"/>
                  <a:pt x="926963" y="17102"/>
                  <a:pt x="926985" y="15156"/>
                </a:cubicBezTo>
                <a:cubicBezTo>
                  <a:pt x="926996" y="14183"/>
                  <a:pt x="926554" y="13429"/>
                  <a:pt x="925829" y="12998"/>
                </a:cubicBezTo>
                <a:cubicBezTo>
                  <a:pt x="925105" y="12567"/>
                  <a:pt x="924098" y="12458"/>
                  <a:pt x="922983" y="12773"/>
                </a:cubicBezTo>
                <a:close/>
                <a:moveTo>
                  <a:pt x="2817152" y="12772"/>
                </a:moveTo>
                <a:cubicBezTo>
                  <a:pt x="2814920" y="13403"/>
                  <a:pt x="2813092" y="15493"/>
                  <a:pt x="2813070" y="17439"/>
                </a:cubicBezTo>
                <a:cubicBezTo>
                  <a:pt x="2813048" y="19385"/>
                  <a:pt x="2814840" y="20451"/>
                  <a:pt x="2817072" y="19821"/>
                </a:cubicBezTo>
                <a:cubicBezTo>
                  <a:pt x="2819305" y="19190"/>
                  <a:pt x="2821132" y="17101"/>
                  <a:pt x="2821154" y="15155"/>
                </a:cubicBezTo>
                <a:cubicBezTo>
                  <a:pt x="2821165" y="14182"/>
                  <a:pt x="2820723" y="13428"/>
                  <a:pt x="2819998" y="12997"/>
                </a:cubicBezTo>
                <a:cubicBezTo>
                  <a:pt x="2819274" y="12566"/>
                  <a:pt x="2818268" y="12457"/>
                  <a:pt x="2817152" y="12772"/>
                </a:cubicBezTo>
                <a:close/>
                <a:moveTo>
                  <a:pt x="655429" y="12415"/>
                </a:moveTo>
                <a:cubicBezTo>
                  <a:pt x="654388" y="12705"/>
                  <a:pt x="652730" y="14789"/>
                  <a:pt x="652006" y="15917"/>
                </a:cubicBezTo>
                <a:cubicBezTo>
                  <a:pt x="651283" y="17044"/>
                  <a:pt x="650760" y="18268"/>
                  <a:pt x="651087" y="19183"/>
                </a:cubicBezTo>
                <a:cubicBezTo>
                  <a:pt x="651415" y="20099"/>
                  <a:pt x="653561" y="20729"/>
                  <a:pt x="653971" y="21409"/>
                </a:cubicBezTo>
                <a:cubicBezTo>
                  <a:pt x="654382" y="22089"/>
                  <a:pt x="653147" y="23041"/>
                  <a:pt x="653552" y="23262"/>
                </a:cubicBezTo>
                <a:cubicBezTo>
                  <a:pt x="653958" y="23483"/>
                  <a:pt x="655495" y="23186"/>
                  <a:pt x="656404" y="22735"/>
                </a:cubicBezTo>
                <a:cubicBezTo>
                  <a:pt x="657313" y="22285"/>
                  <a:pt x="658831" y="21487"/>
                  <a:pt x="659003" y="20562"/>
                </a:cubicBezTo>
                <a:cubicBezTo>
                  <a:pt x="659174" y="19638"/>
                  <a:pt x="657559" y="18251"/>
                  <a:pt x="657433" y="17187"/>
                </a:cubicBezTo>
                <a:cubicBezTo>
                  <a:pt x="657307" y="16123"/>
                  <a:pt x="658582" y="14972"/>
                  <a:pt x="658248" y="14177"/>
                </a:cubicBezTo>
                <a:cubicBezTo>
                  <a:pt x="657914" y="13382"/>
                  <a:pt x="656468" y="12126"/>
                  <a:pt x="655429" y="12415"/>
                </a:cubicBezTo>
                <a:close/>
                <a:moveTo>
                  <a:pt x="2549598" y="12414"/>
                </a:moveTo>
                <a:cubicBezTo>
                  <a:pt x="2548557" y="12705"/>
                  <a:pt x="2546899" y="14788"/>
                  <a:pt x="2546175" y="15916"/>
                </a:cubicBezTo>
                <a:cubicBezTo>
                  <a:pt x="2545452" y="17044"/>
                  <a:pt x="2544929" y="18266"/>
                  <a:pt x="2545256" y="19182"/>
                </a:cubicBezTo>
                <a:cubicBezTo>
                  <a:pt x="2545583" y="20098"/>
                  <a:pt x="2547730" y="20728"/>
                  <a:pt x="2548140" y="21408"/>
                </a:cubicBezTo>
                <a:cubicBezTo>
                  <a:pt x="2548551" y="22089"/>
                  <a:pt x="2547316" y="23041"/>
                  <a:pt x="2547722" y="23261"/>
                </a:cubicBezTo>
                <a:cubicBezTo>
                  <a:pt x="2548127" y="23482"/>
                  <a:pt x="2549665" y="23185"/>
                  <a:pt x="2550572" y="22734"/>
                </a:cubicBezTo>
                <a:cubicBezTo>
                  <a:pt x="2551481" y="22285"/>
                  <a:pt x="2553000" y="21487"/>
                  <a:pt x="2553172" y="20562"/>
                </a:cubicBezTo>
                <a:cubicBezTo>
                  <a:pt x="2553344" y="19637"/>
                  <a:pt x="2551728" y="18250"/>
                  <a:pt x="2551601" y="17186"/>
                </a:cubicBezTo>
                <a:cubicBezTo>
                  <a:pt x="2551476" y="16122"/>
                  <a:pt x="2552751" y="14971"/>
                  <a:pt x="2552417" y="14176"/>
                </a:cubicBezTo>
                <a:cubicBezTo>
                  <a:pt x="2552083" y="13381"/>
                  <a:pt x="2550637" y="12125"/>
                  <a:pt x="2549598" y="12414"/>
                </a:cubicBezTo>
                <a:close/>
                <a:moveTo>
                  <a:pt x="2196152" y="12239"/>
                </a:moveTo>
                <a:cubicBezTo>
                  <a:pt x="2194608" y="11764"/>
                  <a:pt x="2192610" y="11968"/>
                  <a:pt x="2190526" y="12962"/>
                </a:cubicBezTo>
                <a:cubicBezTo>
                  <a:pt x="2186359" y="14949"/>
                  <a:pt x="2183424" y="19343"/>
                  <a:pt x="2183973" y="22777"/>
                </a:cubicBezTo>
                <a:cubicBezTo>
                  <a:pt x="2184248" y="24495"/>
                  <a:pt x="2185341" y="25647"/>
                  <a:pt x="2186885" y="26120"/>
                </a:cubicBezTo>
                <a:cubicBezTo>
                  <a:pt x="2188430" y="26595"/>
                  <a:pt x="2190428" y="26392"/>
                  <a:pt x="2192512" y="25398"/>
                </a:cubicBezTo>
                <a:lnTo>
                  <a:pt x="2192961" y="24726"/>
                </a:lnTo>
                <a:lnTo>
                  <a:pt x="2194024" y="25357"/>
                </a:lnTo>
                <a:cubicBezTo>
                  <a:pt x="2195725" y="24924"/>
                  <a:pt x="2196754" y="23195"/>
                  <a:pt x="2196321" y="21494"/>
                </a:cubicBezTo>
                <a:lnTo>
                  <a:pt x="2195685" y="20644"/>
                </a:lnTo>
                <a:lnTo>
                  <a:pt x="2199065" y="15582"/>
                </a:lnTo>
                <a:cubicBezTo>
                  <a:pt x="2198791" y="13865"/>
                  <a:pt x="2197698" y="12713"/>
                  <a:pt x="2196152" y="12239"/>
                </a:cubicBezTo>
                <a:close/>
                <a:moveTo>
                  <a:pt x="1873651" y="12152"/>
                </a:moveTo>
                <a:lnTo>
                  <a:pt x="1874068" y="15895"/>
                </a:lnTo>
                <a:lnTo>
                  <a:pt x="1874026" y="15924"/>
                </a:lnTo>
                <a:lnTo>
                  <a:pt x="1872545" y="13046"/>
                </a:lnTo>
                <a:close/>
                <a:moveTo>
                  <a:pt x="2415483" y="11325"/>
                </a:moveTo>
                <a:cubicBezTo>
                  <a:pt x="2414692" y="11033"/>
                  <a:pt x="2413683" y="11108"/>
                  <a:pt x="2412642" y="11621"/>
                </a:cubicBezTo>
                <a:cubicBezTo>
                  <a:pt x="2410561" y="12646"/>
                  <a:pt x="2409143" y="15031"/>
                  <a:pt x="2409474" y="16949"/>
                </a:cubicBezTo>
                <a:cubicBezTo>
                  <a:pt x="2409805" y="18867"/>
                  <a:pt x="2411761" y="19591"/>
                  <a:pt x="2413841" y="18567"/>
                </a:cubicBezTo>
                <a:cubicBezTo>
                  <a:pt x="2415923" y="17542"/>
                  <a:pt x="2417341" y="15156"/>
                  <a:pt x="2417010" y="13238"/>
                </a:cubicBezTo>
                <a:cubicBezTo>
                  <a:pt x="2416845" y="12279"/>
                  <a:pt x="2416272" y="11619"/>
                  <a:pt x="2415483" y="11325"/>
                </a:cubicBezTo>
                <a:close/>
                <a:moveTo>
                  <a:pt x="446537" y="9952"/>
                </a:moveTo>
                <a:cubicBezTo>
                  <a:pt x="445325" y="10810"/>
                  <a:pt x="443570" y="14007"/>
                  <a:pt x="442827" y="15650"/>
                </a:cubicBezTo>
                <a:cubicBezTo>
                  <a:pt x="442085" y="17292"/>
                  <a:pt x="441593" y="18940"/>
                  <a:pt x="442085" y="19807"/>
                </a:cubicBezTo>
                <a:cubicBezTo>
                  <a:pt x="442576" y="20674"/>
                  <a:pt x="445210" y="20293"/>
                  <a:pt x="445774" y="20852"/>
                </a:cubicBezTo>
                <a:cubicBezTo>
                  <a:pt x="446340" y="21410"/>
                  <a:pt x="444967" y="23115"/>
                  <a:pt x="445476" y="23158"/>
                </a:cubicBezTo>
                <a:cubicBezTo>
                  <a:pt x="445985" y="23201"/>
                  <a:pt x="447790" y="22082"/>
                  <a:pt x="448828" y="21111"/>
                </a:cubicBezTo>
                <a:cubicBezTo>
                  <a:pt x="449865" y="20140"/>
                  <a:pt x="451595" y="18464"/>
                  <a:pt x="451699" y="17333"/>
                </a:cubicBezTo>
                <a:cubicBezTo>
                  <a:pt x="451804" y="16201"/>
                  <a:pt x="449721" y="15458"/>
                  <a:pt x="449454" y="14320"/>
                </a:cubicBezTo>
                <a:cubicBezTo>
                  <a:pt x="449188" y="13183"/>
                  <a:pt x="450586" y="11233"/>
                  <a:pt x="450100" y="10505"/>
                </a:cubicBezTo>
                <a:cubicBezTo>
                  <a:pt x="449615" y="9777"/>
                  <a:pt x="447750" y="9094"/>
                  <a:pt x="446537" y="9952"/>
                </a:cubicBezTo>
                <a:close/>
                <a:moveTo>
                  <a:pt x="3060826" y="9916"/>
                </a:moveTo>
                <a:cubicBezTo>
                  <a:pt x="3057534" y="9471"/>
                  <a:pt x="3054400" y="12544"/>
                  <a:pt x="3053830" y="16778"/>
                </a:cubicBezTo>
                <a:cubicBezTo>
                  <a:pt x="3053258" y="21012"/>
                  <a:pt x="3055464" y="24804"/>
                  <a:pt x="3058757" y="25249"/>
                </a:cubicBezTo>
                <a:lnTo>
                  <a:pt x="3062824" y="23741"/>
                </a:lnTo>
                <a:lnTo>
                  <a:pt x="3060961" y="26783"/>
                </a:lnTo>
                <a:cubicBezTo>
                  <a:pt x="3061115" y="27745"/>
                  <a:pt x="3061678" y="28412"/>
                  <a:pt x="3062465" y="28715"/>
                </a:cubicBezTo>
                <a:cubicBezTo>
                  <a:pt x="3063251" y="29018"/>
                  <a:pt x="3064262" y="28956"/>
                  <a:pt x="3065308" y="28456"/>
                </a:cubicBezTo>
                <a:cubicBezTo>
                  <a:pt x="3067402" y="27458"/>
                  <a:pt x="3068851" y="25091"/>
                  <a:pt x="3068544" y="23168"/>
                </a:cubicBezTo>
                <a:lnTo>
                  <a:pt x="3064257" y="21518"/>
                </a:lnTo>
                <a:lnTo>
                  <a:pt x="3065754" y="18387"/>
                </a:lnTo>
                <a:cubicBezTo>
                  <a:pt x="3066325" y="14153"/>
                  <a:pt x="3064119" y="10361"/>
                  <a:pt x="3060826" y="9916"/>
                </a:cubicBezTo>
                <a:close/>
                <a:moveTo>
                  <a:pt x="2872416" y="9495"/>
                </a:moveTo>
                <a:cubicBezTo>
                  <a:pt x="2871009" y="9736"/>
                  <a:pt x="2869883" y="10813"/>
                  <a:pt x="2869199" y="12358"/>
                </a:cubicBezTo>
                <a:lnTo>
                  <a:pt x="2869082" y="13547"/>
                </a:lnTo>
                <a:lnTo>
                  <a:pt x="2868614" y="11102"/>
                </a:lnTo>
                <a:cubicBezTo>
                  <a:pt x="2867205" y="10642"/>
                  <a:pt x="2865387" y="12333"/>
                  <a:pt x="2864554" y="14881"/>
                </a:cubicBezTo>
                <a:cubicBezTo>
                  <a:pt x="2863721" y="17427"/>
                  <a:pt x="2864188" y="19866"/>
                  <a:pt x="2865597" y="20327"/>
                </a:cubicBezTo>
                <a:lnTo>
                  <a:pt x="2868697" y="17442"/>
                </a:lnTo>
                <a:lnTo>
                  <a:pt x="2868638" y="18033"/>
                </a:lnTo>
                <a:cubicBezTo>
                  <a:pt x="2869365" y="22266"/>
                  <a:pt x="2872236" y="25305"/>
                  <a:pt x="2875049" y="24822"/>
                </a:cubicBezTo>
                <a:cubicBezTo>
                  <a:pt x="2877862" y="24338"/>
                  <a:pt x="2879553" y="20515"/>
                  <a:pt x="2878825" y="16283"/>
                </a:cubicBezTo>
                <a:cubicBezTo>
                  <a:pt x="2878099" y="12050"/>
                  <a:pt x="2875228" y="9011"/>
                  <a:pt x="2872416" y="9495"/>
                </a:cubicBezTo>
                <a:close/>
                <a:moveTo>
                  <a:pt x="978246" y="9495"/>
                </a:moveTo>
                <a:cubicBezTo>
                  <a:pt x="976840" y="9737"/>
                  <a:pt x="975714" y="10813"/>
                  <a:pt x="975030" y="12359"/>
                </a:cubicBezTo>
                <a:lnTo>
                  <a:pt x="974912" y="13548"/>
                </a:lnTo>
                <a:lnTo>
                  <a:pt x="974445" y="11103"/>
                </a:lnTo>
                <a:cubicBezTo>
                  <a:pt x="973036" y="10643"/>
                  <a:pt x="971218" y="12333"/>
                  <a:pt x="970385" y="14882"/>
                </a:cubicBezTo>
                <a:cubicBezTo>
                  <a:pt x="969552" y="17428"/>
                  <a:pt x="970018" y="19866"/>
                  <a:pt x="971428" y="20327"/>
                </a:cubicBezTo>
                <a:lnTo>
                  <a:pt x="974528" y="17443"/>
                </a:lnTo>
                <a:lnTo>
                  <a:pt x="974469" y="18034"/>
                </a:lnTo>
                <a:cubicBezTo>
                  <a:pt x="975196" y="22266"/>
                  <a:pt x="978067" y="25305"/>
                  <a:pt x="980879" y="24823"/>
                </a:cubicBezTo>
                <a:cubicBezTo>
                  <a:pt x="983693" y="24339"/>
                  <a:pt x="985384" y="20516"/>
                  <a:pt x="984657" y="16283"/>
                </a:cubicBezTo>
                <a:cubicBezTo>
                  <a:pt x="983929" y="12051"/>
                  <a:pt x="981059" y="9011"/>
                  <a:pt x="978246" y="9495"/>
                </a:cubicBezTo>
                <a:close/>
                <a:moveTo>
                  <a:pt x="2978903" y="8354"/>
                </a:moveTo>
                <a:cubicBezTo>
                  <a:pt x="2976879" y="7222"/>
                  <a:pt x="2974110" y="7406"/>
                  <a:pt x="2972718" y="8767"/>
                </a:cubicBezTo>
                <a:cubicBezTo>
                  <a:pt x="2971326" y="10128"/>
                  <a:pt x="2971839" y="12149"/>
                  <a:pt x="2973863" y="13282"/>
                </a:cubicBezTo>
                <a:cubicBezTo>
                  <a:pt x="2975888" y="14415"/>
                  <a:pt x="2978658" y="14229"/>
                  <a:pt x="2980049" y="12868"/>
                </a:cubicBezTo>
                <a:cubicBezTo>
                  <a:pt x="2980744" y="12188"/>
                  <a:pt x="2980965" y="11342"/>
                  <a:pt x="2980757" y="10525"/>
                </a:cubicBezTo>
                <a:cubicBezTo>
                  <a:pt x="2980550" y="9708"/>
                  <a:pt x="2979916" y="8920"/>
                  <a:pt x="2978903" y="8354"/>
                </a:cubicBezTo>
                <a:close/>
                <a:moveTo>
                  <a:pt x="1084734" y="8354"/>
                </a:moveTo>
                <a:cubicBezTo>
                  <a:pt x="1082710" y="7222"/>
                  <a:pt x="1079940" y="7407"/>
                  <a:pt x="1078549" y="8768"/>
                </a:cubicBezTo>
                <a:cubicBezTo>
                  <a:pt x="1077157" y="10128"/>
                  <a:pt x="1077670" y="12150"/>
                  <a:pt x="1079694" y="13282"/>
                </a:cubicBezTo>
                <a:cubicBezTo>
                  <a:pt x="1081719" y="14415"/>
                  <a:pt x="1084488" y="14230"/>
                  <a:pt x="1085879" y="12869"/>
                </a:cubicBezTo>
                <a:cubicBezTo>
                  <a:pt x="1086575" y="12189"/>
                  <a:pt x="1086796" y="11343"/>
                  <a:pt x="1086589" y="10526"/>
                </a:cubicBezTo>
                <a:cubicBezTo>
                  <a:pt x="1086381" y="9709"/>
                  <a:pt x="1085746" y="8921"/>
                  <a:pt x="1084734" y="8354"/>
                </a:cubicBezTo>
                <a:close/>
                <a:moveTo>
                  <a:pt x="1537252" y="8125"/>
                </a:moveTo>
                <a:cubicBezTo>
                  <a:pt x="1536371" y="7039"/>
                  <a:pt x="1534333" y="7233"/>
                  <a:pt x="1532700" y="8559"/>
                </a:cubicBezTo>
                <a:cubicBezTo>
                  <a:pt x="1531067" y="9885"/>
                  <a:pt x="1530457" y="11839"/>
                  <a:pt x="1531338" y="12925"/>
                </a:cubicBezTo>
                <a:cubicBezTo>
                  <a:pt x="1532219" y="14010"/>
                  <a:pt x="1534257" y="13815"/>
                  <a:pt x="1535891" y="12491"/>
                </a:cubicBezTo>
                <a:cubicBezTo>
                  <a:pt x="1537524" y="11165"/>
                  <a:pt x="1538134" y="9210"/>
                  <a:pt x="1537252" y="8125"/>
                </a:cubicBezTo>
                <a:close/>
                <a:moveTo>
                  <a:pt x="1364791" y="7533"/>
                </a:moveTo>
                <a:cubicBezTo>
                  <a:pt x="1362502" y="7160"/>
                  <a:pt x="1359962" y="8278"/>
                  <a:pt x="1359118" y="10033"/>
                </a:cubicBezTo>
                <a:cubicBezTo>
                  <a:pt x="1358696" y="10910"/>
                  <a:pt x="1358779" y="11779"/>
                  <a:pt x="1359252" y="12476"/>
                </a:cubicBezTo>
                <a:cubicBezTo>
                  <a:pt x="1359726" y="13173"/>
                  <a:pt x="1360591" y="13698"/>
                  <a:pt x="1361736" y="13885"/>
                </a:cubicBezTo>
                <a:cubicBezTo>
                  <a:pt x="1364025" y="14259"/>
                  <a:pt x="1366565" y="13140"/>
                  <a:pt x="1367409" y="11386"/>
                </a:cubicBezTo>
                <a:cubicBezTo>
                  <a:pt x="1368253" y="9632"/>
                  <a:pt x="1367082" y="7907"/>
                  <a:pt x="1364791" y="7533"/>
                </a:cubicBezTo>
                <a:close/>
                <a:moveTo>
                  <a:pt x="1489916" y="7309"/>
                </a:moveTo>
                <a:cubicBezTo>
                  <a:pt x="1487725" y="7228"/>
                  <a:pt x="1485891" y="8755"/>
                  <a:pt x="1485818" y="10721"/>
                </a:cubicBezTo>
                <a:cubicBezTo>
                  <a:pt x="1485745" y="12687"/>
                  <a:pt x="1487460" y="14346"/>
                  <a:pt x="1489650" y="14428"/>
                </a:cubicBezTo>
                <a:cubicBezTo>
                  <a:pt x="1491841" y="14510"/>
                  <a:pt x="1493674" y="12983"/>
                  <a:pt x="1493748" y="11016"/>
                </a:cubicBezTo>
                <a:cubicBezTo>
                  <a:pt x="1493784" y="10034"/>
                  <a:pt x="1493374" y="9127"/>
                  <a:pt x="1492680" y="8456"/>
                </a:cubicBezTo>
                <a:cubicBezTo>
                  <a:pt x="1491986" y="7785"/>
                  <a:pt x="1491010" y="7350"/>
                  <a:pt x="1489916" y="7309"/>
                </a:cubicBezTo>
                <a:close/>
                <a:moveTo>
                  <a:pt x="1431271" y="7197"/>
                </a:moveTo>
                <a:cubicBezTo>
                  <a:pt x="1426714" y="6453"/>
                  <a:pt x="1421799" y="8390"/>
                  <a:pt x="1420291" y="11524"/>
                </a:cubicBezTo>
                <a:cubicBezTo>
                  <a:pt x="1419537" y="13091"/>
                  <a:pt x="1419778" y="14660"/>
                  <a:pt x="1420777" y="15932"/>
                </a:cubicBezTo>
                <a:cubicBezTo>
                  <a:pt x="1421776" y="17202"/>
                  <a:pt x="1423533" y="18174"/>
                  <a:pt x="1425811" y="18546"/>
                </a:cubicBezTo>
                <a:cubicBezTo>
                  <a:pt x="1430367" y="19290"/>
                  <a:pt x="1435283" y="17353"/>
                  <a:pt x="1436791" y="14219"/>
                </a:cubicBezTo>
                <a:cubicBezTo>
                  <a:pt x="1438300" y="11085"/>
                  <a:pt x="1435828" y="7941"/>
                  <a:pt x="1431271" y="7197"/>
                </a:cubicBezTo>
                <a:close/>
                <a:moveTo>
                  <a:pt x="2626191" y="6981"/>
                </a:moveTo>
                <a:lnTo>
                  <a:pt x="2626211" y="7017"/>
                </a:lnTo>
                <a:lnTo>
                  <a:pt x="2625798" y="7336"/>
                </a:lnTo>
                <a:close/>
                <a:moveTo>
                  <a:pt x="1471488" y="6422"/>
                </a:moveTo>
                <a:lnTo>
                  <a:pt x="1472757" y="7041"/>
                </a:lnTo>
                <a:lnTo>
                  <a:pt x="1472249" y="7216"/>
                </a:lnTo>
                <a:lnTo>
                  <a:pt x="1471361" y="6873"/>
                </a:lnTo>
                <a:close/>
                <a:moveTo>
                  <a:pt x="2343469" y="5761"/>
                </a:moveTo>
                <a:cubicBezTo>
                  <a:pt x="2340911" y="3970"/>
                  <a:pt x="2337534" y="4380"/>
                  <a:pt x="2335925" y="6677"/>
                </a:cubicBezTo>
                <a:cubicBezTo>
                  <a:pt x="2335122" y="7825"/>
                  <a:pt x="2334913" y="9227"/>
                  <a:pt x="2335223" y="10567"/>
                </a:cubicBezTo>
                <a:cubicBezTo>
                  <a:pt x="2335535" y="11906"/>
                  <a:pt x="2336367" y="13182"/>
                  <a:pt x="2337646" y="14077"/>
                </a:cubicBezTo>
                <a:lnTo>
                  <a:pt x="2338052" y="14028"/>
                </a:lnTo>
                <a:lnTo>
                  <a:pt x="2336996" y="15649"/>
                </a:lnTo>
                <a:cubicBezTo>
                  <a:pt x="2336255" y="17292"/>
                  <a:pt x="2335762" y="18939"/>
                  <a:pt x="2336254" y="19806"/>
                </a:cubicBezTo>
                <a:cubicBezTo>
                  <a:pt x="2336744" y="20673"/>
                  <a:pt x="2339379" y="20292"/>
                  <a:pt x="2339944" y="20851"/>
                </a:cubicBezTo>
                <a:cubicBezTo>
                  <a:pt x="2340509" y="21410"/>
                  <a:pt x="2339137" y="23114"/>
                  <a:pt x="2339645" y="23158"/>
                </a:cubicBezTo>
                <a:cubicBezTo>
                  <a:pt x="2340154" y="23201"/>
                  <a:pt x="2341960" y="22081"/>
                  <a:pt x="2342997" y="21110"/>
                </a:cubicBezTo>
                <a:cubicBezTo>
                  <a:pt x="2344035" y="20139"/>
                  <a:pt x="2345764" y="18463"/>
                  <a:pt x="2345868" y="17332"/>
                </a:cubicBezTo>
                <a:lnTo>
                  <a:pt x="2345238" y="16486"/>
                </a:lnTo>
                <a:lnTo>
                  <a:pt x="2346288" y="14965"/>
                </a:lnTo>
                <a:cubicBezTo>
                  <a:pt x="2346811" y="13730"/>
                  <a:pt x="2347120" y="12437"/>
                  <a:pt x="2346643" y="11590"/>
                </a:cubicBezTo>
                <a:lnTo>
                  <a:pt x="2344567" y="10489"/>
                </a:lnTo>
                <a:close/>
                <a:moveTo>
                  <a:pt x="85114" y="5760"/>
                </a:moveTo>
                <a:cubicBezTo>
                  <a:pt x="82556" y="3969"/>
                  <a:pt x="79179" y="4379"/>
                  <a:pt x="77571" y="6676"/>
                </a:cubicBezTo>
                <a:cubicBezTo>
                  <a:pt x="76767" y="7824"/>
                  <a:pt x="76558" y="9227"/>
                  <a:pt x="76869" y="10566"/>
                </a:cubicBezTo>
                <a:cubicBezTo>
                  <a:pt x="77180" y="11905"/>
                  <a:pt x="78012" y="13181"/>
                  <a:pt x="79291" y="14077"/>
                </a:cubicBezTo>
                <a:cubicBezTo>
                  <a:pt x="81849" y="15868"/>
                  <a:pt x="85226" y="15458"/>
                  <a:pt x="86834" y="13162"/>
                </a:cubicBezTo>
                <a:cubicBezTo>
                  <a:pt x="88442" y="10865"/>
                  <a:pt x="87672" y="7551"/>
                  <a:pt x="85114" y="5760"/>
                </a:cubicBezTo>
                <a:close/>
                <a:moveTo>
                  <a:pt x="2092435" y="5452"/>
                </a:moveTo>
                <a:cubicBezTo>
                  <a:pt x="2087773" y="5537"/>
                  <a:pt x="2084288" y="7427"/>
                  <a:pt x="2084652" y="9675"/>
                </a:cubicBezTo>
                <a:lnTo>
                  <a:pt x="2087883" y="11066"/>
                </a:lnTo>
                <a:lnTo>
                  <a:pt x="2087103" y="12754"/>
                </a:lnTo>
                <a:cubicBezTo>
                  <a:pt x="2087024" y="13255"/>
                  <a:pt x="2086928" y="13931"/>
                  <a:pt x="2086934" y="14566"/>
                </a:cubicBezTo>
                <a:cubicBezTo>
                  <a:pt x="2086940" y="15200"/>
                  <a:pt x="2087047" y="15794"/>
                  <a:pt x="2087374" y="16132"/>
                </a:cubicBezTo>
                <a:cubicBezTo>
                  <a:pt x="2088030" y="16805"/>
                  <a:pt x="2090096" y="16287"/>
                  <a:pt x="2091036" y="16799"/>
                </a:cubicBezTo>
                <a:cubicBezTo>
                  <a:pt x="2091978" y="17312"/>
                  <a:pt x="2092181" y="19017"/>
                  <a:pt x="2093024" y="19204"/>
                </a:cubicBezTo>
                <a:cubicBezTo>
                  <a:pt x="2093865" y="19390"/>
                  <a:pt x="2095726" y="18936"/>
                  <a:pt x="2096090" y="17919"/>
                </a:cubicBezTo>
                <a:cubicBezTo>
                  <a:pt x="2096454" y="16902"/>
                  <a:pt x="2095712" y="14346"/>
                  <a:pt x="2095208" y="13104"/>
                </a:cubicBezTo>
                <a:lnTo>
                  <a:pt x="2095038" y="12894"/>
                </a:lnTo>
                <a:lnTo>
                  <a:pt x="2101534" y="9369"/>
                </a:lnTo>
                <a:cubicBezTo>
                  <a:pt x="2101171" y="7122"/>
                  <a:pt x="2097097" y="5368"/>
                  <a:pt x="2092435" y="5452"/>
                </a:cubicBezTo>
                <a:close/>
                <a:moveTo>
                  <a:pt x="1504340" y="5325"/>
                </a:moveTo>
                <a:cubicBezTo>
                  <a:pt x="1503100" y="5209"/>
                  <a:pt x="1501205" y="7356"/>
                  <a:pt x="1500194" y="7464"/>
                </a:cubicBezTo>
                <a:cubicBezTo>
                  <a:pt x="1499183" y="7572"/>
                  <a:pt x="1498748" y="5623"/>
                  <a:pt x="1498271" y="5973"/>
                </a:cubicBezTo>
                <a:cubicBezTo>
                  <a:pt x="1497797" y="6324"/>
                  <a:pt x="1497307" y="8269"/>
                  <a:pt x="1497337" y="9566"/>
                </a:cubicBezTo>
                <a:cubicBezTo>
                  <a:pt x="1497366" y="10864"/>
                  <a:pt x="1497469" y="13060"/>
                  <a:pt x="1498448" y="13760"/>
                </a:cubicBezTo>
                <a:cubicBezTo>
                  <a:pt x="1499427" y="14461"/>
                  <a:pt x="1501912" y="13338"/>
                  <a:pt x="1503215" y="13769"/>
                </a:cubicBezTo>
                <a:cubicBezTo>
                  <a:pt x="1504518" y="14200"/>
                  <a:pt x="1505163" y="16303"/>
                  <a:pt x="1506265" y="16346"/>
                </a:cubicBezTo>
                <a:cubicBezTo>
                  <a:pt x="1507369" y="16390"/>
                  <a:pt x="1509610" y="15395"/>
                  <a:pt x="1509837" y="14031"/>
                </a:cubicBezTo>
                <a:cubicBezTo>
                  <a:pt x="1510065" y="12667"/>
                  <a:pt x="1508547" y="9613"/>
                  <a:pt x="1507632" y="8162"/>
                </a:cubicBezTo>
                <a:cubicBezTo>
                  <a:pt x="1506715" y="6712"/>
                  <a:pt x="1505579" y="5442"/>
                  <a:pt x="1504340" y="5325"/>
                </a:cubicBezTo>
                <a:close/>
                <a:moveTo>
                  <a:pt x="611127" y="5114"/>
                </a:moveTo>
                <a:cubicBezTo>
                  <a:pt x="609029" y="5036"/>
                  <a:pt x="607214" y="8017"/>
                  <a:pt x="607074" y="11773"/>
                </a:cubicBezTo>
                <a:cubicBezTo>
                  <a:pt x="606934" y="15529"/>
                  <a:pt x="608522" y="18638"/>
                  <a:pt x="610619" y="18716"/>
                </a:cubicBezTo>
                <a:cubicBezTo>
                  <a:pt x="612718" y="18794"/>
                  <a:pt x="614532" y="15812"/>
                  <a:pt x="614672" y="12057"/>
                </a:cubicBezTo>
                <a:cubicBezTo>
                  <a:pt x="614743" y="10178"/>
                  <a:pt x="614381" y="8463"/>
                  <a:pt x="613739" y="7206"/>
                </a:cubicBezTo>
                <a:cubicBezTo>
                  <a:pt x="613098" y="5950"/>
                  <a:pt x="612175" y="5153"/>
                  <a:pt x="611127" y="5114"/>
                </a:cubicBezTo>
                <a:close/>
                <a:moveTo>
                  <a:pt x="2505297" y="5113"/>
                </a:moveTo>
                <a:cubicBezTo>
                  <a:pt x="2503198" y="5035"/>
                  <a:pt x="2501383" y="8016"/>
                  <a:pt x="2501244" y="11772"/>
                </a:cubicBezTo>
                <a:cubicBezTo>
                  <a:pt x="2501103" y="15528"/>
                  <a:pt x="2502691" y="18637"/>
                  <a:pt x="2504788" y="18715"/>
                </a:cubicBezTo>
                <a:cubicBezTo>
                  <a:pt x="2506888" y="18793"/>
                  <a:pt x="2508702" y="15812"/>
                  <a:pt x="2508841" y="12055"/>
                </a:cubicBezTo>
                <a:cubicBezTo>
                  <a:pt x="2508912" y="10178"/>
                  <a:pt x="2508550" y="8462"/>
                  <a:pt x="2507908" y="7206"/>
                </a:cubicBezTo>
                <a:cubicBezTo>
                  <a:pt x="2507267" y="5949"/>
                  <a:pt x="2506345" y="5152"/>
                  <a:pt x="2505297" y="5113"/>
                </a:cubicBezTo>
                <a:close/>
                <a:moveTo>
                  <a:pt x="1698690" y="4802"/>
                </a:moveTo>
                <a:cubicBezTo>
                  <a:pt x="1697505" y="4582"/>
                  <a:pt x="1695729" y="6651"/>
                  <a:pt x="1694367" y="6813"/>
                </a:cubicBezTo>
                <a:cubicBezTo>
                  <a:pt x="1693004" y="6974"/>
                  <a:pt x="1691530" y="5341"/>
                  <a:pt x="1690512" y="5769"/>
                </a:cubicBezTo>
                <a:cubicBezTo>
                  <a:pt x="1689494" y="6197"/>
                  <a:pt x="1687885" y="8047"/>
                  <a:pt x="1688256" y="9379"/>
                </a:cubicBezTo>
                <a:cubicBezTo>
                  <a:pt x="1688628" y="10711"/>
                  <a:pt x="1691296" y="12835"/>
                  <a:pt x="1692740" y="13762"/>
                </a:cubicBezTo>
                <a:cubicBezTo>
                  <a:pt x="1694184" y="14687"/>
                  <a:pt x="1695750" y="15357"/>
                  <a:pt x="1696923" y="14938"/>
                </a:cubicBezTo>
                <a:cubicBezTo>
                  <a:pt x="1698095" y="14518"/>
                  <a:pt x="1698903" y="11771"/>
                  <a:pt x="1699774" y="11245"/>
                </a:cubicBezTo>
                <a:cubicBezTo>
                  <a:pt x="1700644" y="10719"/>
                  <a:pt x="1701863" y="12300"/>
                  <a:pt x="1702147" y="11782"/>
                </a:cubicBezTo>
                <a:cubicBezTo>
                  <a:pt x="1702430" y="11262"/>
                  <a:pt x="1702047" y="9293"/>
                  <a:pt x="1701472" y="8130"/>
                </a:cubicBezTo>
                <a:cubicBezTo>
                  <a:pt x="1700896" y="6967"/>
                  <a:pt x="1699873" y="5021"/>
                  <a:pt x="1698690" y="4802"/>
                </a:cubicBezTo>
                <a:close/>
                <a:moveTo>
                  <a:pt x="552671" y="3903"/>
                </a:moveTo>
                <a:cubicBezTo>
                  <a:pt x="550988" y="2649"/>
                  <a:pt x="547802" y="4074"/>
                  <a:pt x="545556" y="7087"/>
                </a:cubicBezTo>
                <a:cubicBezTo>
                  <a:pt x="543310" y="10102"/>
                  <a:pt x="542854" y="13562"/>
                  <a:pt x="544537" y="14817"/>
                </a:cubicBezTo>
                <a:cubicBezTo>
                  <a:pt x="546221" y="16071"/>
                  <a:pt x="549407" y="14645"/>
                  <a:pt x="551652" y="11632"/>
                </a:cubicBezTo>
                <a:cubicBezTo>
                  <a:pt x="552776" y="10124"/>
                  <a:pt x="553451" y="8506"/>
                  <a:pt x="553635" y="7108"/>
                </a:cubicBezTo>
                <a:cubicBezTo>
                  <a:pt x="553820" y="5709"/>
                  <a:pt x="553512" y="4530"/>
                  <a:pt x="552671" y="3903"/>
                </a:cubicBezTo>
                <a:close/>
                <a:moveTo>
                  <a:pt x="2446840" y="3902"/>
                </a:moveTo>
                <a:cubicBezTo>
                  <a:pt x="2445156" y="2648"/>
                  <a:pt x="2441970" y="4074"/>
                  <a:pt x="2439725" y="7087"/>
                </a:cubicBezTo>
                <a:cubicBezTo>
                  <a:pt x="2437479" y="10101"/>
                  <a:pt x="2437023" y="13561"/>
                  <a:pt x="2438706" y="14817"/>
                </a:cubicBezTo>
                <a:cubicBezTo>
                  <a:pt x="2440391" y="16071"/>
                  <a:pt x="2443576" y="14645"/>
                  <a:pt x="2445821" y="11631"/>
                </a:cubicBezTo>
                <a:cubicBezTo>
                  <a:pt x="2446945" y="10124"/>
                  <a:pt x="2447620" y="8506"/>
                  <a:pt x="2447804" y="7107"/>
                </a:cubicBezTo>
                <a:cubicBezTo>
                  <a:pt x="2447988" y="5708"/>
                  <a:pt x="2447682" y="4529"/>
                  <a:pt x="2446840" y="3902"/>
                </a:cubicBezTo>
                <a:close/>
                <a:moveTo>
                  <a:pt x="1852903" y="2827"/>
                </a:moveTo>
                <a:cubicBezTo>
                  <a:pt x="1851962" y="2296"/>
                  <a:pt x="1849316" y="2596"/>
                  <a:pt x="1848007" y="2882"/>
                </a:cubicBezTo>
                <a:cubicBezTo>
                  <a:pt x="1846698" y="3168"/>
                  <a:pt x="1845463" y="3663"/>
                  <a:pt x="1845047" y="4543"/>
                </a:cubicBezTo>
                <a:lnTo>
                  <a:pt x="1845242" y="6060"/>
                </a:lnTo>
                <a:lnTo>
                  <a:pt x="1841505" y="6521"/>
                </a:lnTo>
                <a:cubicBezTo>
                  <a:pt x="1840622" y="7237"/>
                  <a:pt x="1841544" y="9247"/>
                  <a:pt x="1840915" y="10232"/>
                </a:cubicBezTo>
                <a:cubicBezTo>
                  <a:pt x="1840287" y="11217"/>
                  <a:pt x="1837914" y="11576"/>
                  <a:pt x="1837732" y="12432"/>
                </a:cubicBezTo>
                <a:cubicBezTo>
                  <a:pt x="1837551" y="13288"/>
                  <a:pt x="1838363" y="15100"/>
                  <a:pt x="1839823" y="15369"/>
                </a:cubicBezTo>
                <a:lnTo>
                  <a:pt x="1840165" y="15301"/>
                </a:lnTo>
                <a:lnTo>
                  <a:pt x="1841042" y="18941"/>
                </a:lnTo>
                <a:cubicBezTo>
                  <a:pt x="1842001" y="19527"/>
                  <a:pt x="1843107" y="19669"/>
                  <a:pt x="1844119" y="19425"/>
                </a:cubicBezTo>
                <a:cubicBezTo>
                  <a:pt x="1845131" y="19180"/>
                  <a:pt x="1846051" y="18550"/>
                  <a:pt x="1846636" y="17592"/>
                </a:cubicBezTo>
                <a:lnTo>
                  <a:pt x="1845815" y="14183"/>
                </a:lnTo>
                <a:lnTo>
                  <a:pt x="1846493" y="14048"/>
                </a:lnTo>
                <a:cubicBezTo>
                  <a:pt x="1848187" y="13433"/>
                  <a:pt x="1849710" y="12635"/>
                  <a:pt x="1849988" y="11678"/>
                </a:cubicBezTo>
                <a:lnTo>
                  <a:pt x="1849675" y="11099"/>
                </a:lnTo>
                <a:lnTo>
                  <a:pt x="1850430" y="9031"/>
                </a:lnTo>
                <a:lnTo>
                  <a:pt x="1850591" y="8959"/>
                </a:lnTo>
                <a:lnTo>
                  <a:pt x="1850557" y="8682"/>
                </a:lnTo>
                <a:lnTo>
                  <a:pt x="1850946" y="7618"/>
                </a:lnTo>
                <a:cubicBezTo>
                  <a:pt x="1851609" y="6775"/>
                  <a:pt x="1853324" y="6864"/>
                  <a:pt x="1853650" y="6065"/>
                </a:cubicBezTo>
                <a:cubicBezTo>
                  <a:pt x="1853977" y="5266"/>
                  <a:pt x="1853843" y="3357"/>
                  <a:pt x="1852903" y="2827"/>
                </a:cubicBezTo>
                <a:close/>
                <a:moveTo>
                  <a:pt x="316067" y="2471"/>
                </a:moveTo>
                <a:cubicBezTo>
                  <a:pt x="315096" y="2946"/>
                  <a:pt x="313843" y="5295"/>
                  <a:pt x="313336" y="6535"/>
                </a:cubicBezTo>
                <a:cubicBezTo>
                  <a:pt x="312829" y="7776"/>
                  <a:pt x="312536" y="9073"/>
                  <a:pt x="313024" y="9913"/>
                </a:cubicBezTo>
                <a:cubicBezTo>
                  <a:pt x="313511" y="10754"/>
                  <a:pt x="315737" y="10986"/>
                  <a:pt x="316264" y="11580"/>
                </a:cubicBezTo>
                <a:cubicBezTo>
                  <a:pt x="316790" y="12174"/>
                  <a:pt x="315748" y="13334"/>
                  <a:pt x="316187" y="13478"/>
                </a:cubicBezTo>
                <a:cubicBezTo>
                  <a:pt x="316626" y="13622"/>
                  <a:pt x="318084" y="13051"/>
                  <a:pt x="318896" y="12443"/>
                </a:cubicBezTo>
                <a:cubicBezTo>
                  <a:pt x="319708" y="11837"/>
                  <a:pt x="321058" y="10776"/>
                  <a:pt x="321058" y="9835"/>
                </a:cubicBezTo>
                <a:cubicBezTo>
                  <a:pt x="321059" y="8895"/>
                  <a:pt x="319220" y="7825"/>
                  <a:pt x="318903" y="6801"/>
                </a:cubicBezTo>
                <a:cubicBezTo>
                  <a:pt x="318586" y="5776"/>
                  <a:pt x="319631" y="4414"/>
                  <a:pt x="319158" y="3693"/>
                </a:cubicBezTo>
                <a:cubicBezTo>
                  <a:pt x="318686" y="2971"/>
                  <a:pt x="317038" y="1998"/>
                  <a:pt x="316067" y="2471"/>
                </a:cubicBezTo>
                <a:close/>
                <a:moveTo>
                  <a:pt x="43861" y="2253"/>
                </a:moveTo>
                <a:cubicBezTo>
                  <a:pt x="42976" y="2057"/>
                  <a:pt x="41471" y="1761"/>
                  <a:pt x="40833" y="2308"/>
                </a:cubicBezTo>
                <a:cubicBezTo>
                  <a:pt x="40195" y="2856"/>
                  <a:pt x="40543" y="4727"/>
                  <a:pt x="40034" y="5539"/>
                </a:cubicBezTo>
                <a:cubicBezTo>
                  <a:pt x="39525" y="6351"/>
                  <a:pt x="37993" y="6437"/>
                  <a:pt x="37780" y="7179"/>
                </a:cubicBezTo>
                <a:cubicBezTo>
                  <a:pt x="37566" y="7920"/>
                  <a:pt x="37869" y="9603"/>
                  <a:pt x="38755" y="9985"/>
                </a:cubicBezTo>
                <a:cubicBezTo>
                  <a:pt x="39642" y="10366"/>
                  <a:pt x="41965" y="9845"/>
                  <a:pt x="43100" y="9465"/>
                </a:cubicBezTo>
                <a:cubicBezTo>
                  <a:pt x="44237" y="9085"/>
                  <a:pt x="45286" y="8527"/>
                  <a:pt x="45571" y="7706"/>
                </a:cubicBezTo>
                <a:cubicBezTo>
                  <a:pt x="45857" y="6885"/>
                  <a:pt x="44716" y="5244"/>
                  <a:pt x="44811" y="4539"/>
                </a:cubicBezTo>
                <a:cubicBezTo>
                  <a:pt x="44906" y="3836"/>
                  <a:pt x="46300" y="3865"/>
                  <a:pt x="46142" y="3484"/>
                </a:cubicBezTo>
                <a:cubicBezTo>
                  <a:pt x="45983" y="3103"/>
                  <a:pt x="44746" y="2449"/>
                  <a:pt x="43861" y="2253"/>
                </a:cubicBezTo>
                <a:close/>
                <a:moveTo>
                  <a:pt x="2391565" y="1122"/>
                </a:moveTo>
                <a:cubicBezTo>
                  <a:pt x="2389859" y="1534"/>
                  <a:pt x="2388810" y="3250"/>
                  <a:pt x="2389221" y="4957"/>
                </a:cubicBezTo>
                <a:cubicBezTo>
                  <a:pt x="2389426" y="5810"/>
                  <a:pt x="2389958" y="6499"/>
                  <a:pt x="2390652" y="6923"/>
                </a:cubicBezTo>
                <a:cubicBezTo>
                  <a:pt x="2391346" y="7348"/>
                  <a:pt x="2392202" y="7508"/>
                  <a:pt x="2393055" y="7302"/>
                </a:cubicBezTo>
                <a:cubicBezTo>
                  <a:pt x="2394762" y="6890"/>
                  <a:pt x="2395811" y="5173"/>
                  <a:pt x="2395400" y="3468"/>
                </a:cubicBezTo>
                <a:cubicBezTo>
                  <a:pt x="2394988" y="1762"/>
                  <a:pt x="2393272" y="711"/>
                  <a:pt x="2391565" y="1122"/>
                </a:cubicBezTo>
                <a:close/>
                <a:moveTo>
                  <a:pt x="2030324" y="1116"/>
                </a:moveTo>
                <a:cubicBezTo>
                  <a:pt x="2027766" y="-675"/>
                  <a:pt x="2024389" y="-266"/>
                  <a:pt x="2022781" y="2031"/>
                </a:cubicBezTo>
                <a:cubicBezTo>
                  <a:pt x="2021977" y="3179"/>
                  <a:pt x="2021768" y="4582"/>
                  <a:pt x="2022079" y="5921"/>
                </a:cubicBezTo>
                <a:cubicBezTo>
                  <a:pt x="2022390" y="7260"/>
                  <a:pt x="2023223" y="8537"/>
                  <a:pt x="2024502" y="9432"/>
                </a:cubicBezTo>
                <a:lnTo>
                  <a:pt x="2027177" y="9107"/>
                </a:lnTo>
                <a:lnTo>
                  <a:pt x="2026554" y="10481"/>
                </a:lnTo>
                <a:cubicBezTo>
                  <a:pt x="2026353" y="11877"/>
                  <a:pt x="2026644" y="13060"/>
                  <a:pt x="2027478" y="13697"/>
                </a:cubicBezTo>
                <a:cubicBezTo>
                  <a:pt x="2029145" y="14973"/>
                  <a:pt x="2032349" y="13588"/>
                  <a:pt x="2034633" y="10603"/>
                </a:cubicBezTo>
                <a:cubicBezTo>
                  <a:pt x="2036917" y="7618"/>
                  <a:pt x="2037417" y="4164"/>
                  <a:pt x="2035749" y="2888"/>
                </a:cubicBezTo>
                <a:lnTo>
                  <a:pt x="2031194" y="4858"/>
                </a:lnTo>
                <a:close/>
                <a:moveTo>
                  <a:pt x="2627628" y="1087"/>
                </a:moveTo>
                <a:lnTo>
                  <a:pt x="2628476" y="1087"/>
                </a:lnTo>
                <a:lnTo>
                  <a:pt x="2628482" y="1111"/>
                </a:lnTo>
                <a:lnTo>
                  <a:pt x="2627806" y="1254"/>
                </a:lnTo>
                <a:lnTo>
                  <a:pt x="2627787" y="1267"/>
                </a:lnTo>
                <a:close/>
                <a:moveTo>
                  <a:pt x="2324296" y="1087"/>
                </a:moveTo>
                <a:lnTo>
                  <a:pt x="2357966" y="1087"/>
                </a:lnTo>
                <a:lnTo>
                  <a:pt x="2352104" y="10115"/>
                </a:lnTo>
                <a:cubicBezTo>
                  <a:pt x="2352695" y="13541"/>
                  <a:pt x="2356533" y="14666"/>
                  <a:pt x="2360675" y="12626"/>
                </a:cubicBezTo>
                <a:cubicBezTo>
                  <a:pt x="2364817" y="10586"/>
                  <a:pt x="2367695" y="6156"/>
                  <a:pt x="2367103" y="2728"/>
                </a:cubicBezTo>
                <a:lnTo>
                  <a:pt x="2365636" y="1087"/>
                </a:lnTo>
                <a:lnTo>
                  <a:pt x="2378285" y="1087"/>
                </a:lnTo>
                <a:lnTo>
                  <a:pt x="2379123" y="5356"/>
                </a:lnTo>
                <a:cubicBezTo>
                  <a:pt x="2379641" y="6592"/>
                  <a:pt x="2380352" y="7716"/>
                  <a:pt x="2381291" y="7966"/>
                </a:cubicBezTo>
                <a:cubicBezTo>
                  <a:pt x="2382230" y="8215"/>
                  <a:pt x="2383968" y="6806"/>
                  <a:pt x="2384761" y="6853"/>
                </a:cubicBezTo>
                <a:cubicBezTo>
                  <a:pt x="2385554" y="6900"/>
                  <a:pt x="2385637" y="8458"/>
                  <a:pt x="2386049" y="8249"/>
                </a:cubicBezTo>
                <a:cubicBezTo>
                  <a:pt x="2386461" y="8041"/>
                  <a:pt x="2387088" y="6605"/>
                  <a:pt x="2387232" y="5602"/>
                </a:cubicBezTo>
                <a:cubicBezTo>
                  <a:pt x="2387305" y="5101"/>
                  <a:pt x="2387393" y="4423"/>
                  <a:pt x="2387379" y="3789"/>
                </a:cubicBezTo>
                <a:cubicBezTo>
                  <a:pt x="2387364" y="3154"/>
                  <a:pt x="2387250" y="2562"/>
                  <a:pt x="2386918" y="2229"/>
                </a:cubicBezTo>
                <a:cubicBezTo>
                  <a:pt x="2386253" y="1563"/>
                  <a:pt x="2384195" y="2107"/>
                  <a:pt x="2383247" y="1607"/>
                </a:cubicBezTo>
                <a:lnTo>
                  <a:pt x="2382806" y="1087"/>
                </a:lnTo>
                <a:lnTo>
                  <a:pt x="2430775" y="1087"/>
                </a:lnTo>
                <a:lnTo>
                  <a:pt x="2429830" y="4049"/>
                </a:lnTo>
                <a:cubicBezTo>
                  <a:pt x="2429770" y="6297"/>
                  <a:pt x="2430453" y="8115"/>
                  <a:pt x="2431891" y="8970"/>
                </a:cubicBezTo>
                <a:cubicBezTo>
                  <a:pt x="2434769" y="10680"/>
                  <a:pt x="2439584" y="7890"/>
                  <a:pt x="2442645" y="2739"/>
                </a:cubicBezTo>
                <a:lnTo>
                  <a:pt x="2443172" y="1087"/>
                </a:lnTo>
                <a:lnTo>
                  <a:pt x="2445533" y="1087"/>
                </a:lnTo>
                <a:lnTo>
                  <a:pt x="2445477" y="1477"/>
                </a:lnTo>
                <a:lnTo>
                  <a:pt x="2446154" y="1087"/>
                </a:lnTo>
                <a:lnTo>
                  <a:pt x="2462627" y="1087"/>
                </a:lnTo>
                <a:lnTo>
                  <a:pt x="2459641" y="5103"/>
                </a:lnTo>
                <a:cubicBezTo>
                  <a:pt x="2459284" y="7759"/>
                  <a:pt x="2460185" y="10073"/>
                  <a:pt x="2461654" y="10271"/>
                </a:cubicBezTo>
                <a:cubicBezTo>
                  <a:pt x="2463124" y="10469"/>
                  <a:pt x="2464604" y="8476"/>
                  <a:pt x="2464962" y="5820"/>
                </a:cubicBezTo>
                <a:lnTo>
                  <a:pt x="2463119" y="1087"/>
                </a:lnTo>
                <a:lnTo>
                  <a:pt x="2488864" y="1087"/>
                </a:lnTo>
                <a:lnTo>
                  <a:pt x="2492506" y="2642"/>
                </a:lnTo>
                <a:lnTo>
                  <a:pt x="2490653" y="5981"/>
                </a:lnTo>
                <a:cubicBezTo>
                  <a:pt x="2491535" y="9061"/>
                  <a:pt x="2494745" y="10842"/>
                  <a:pt x="2497825" y="9961"/>
                </a:cubicBezTo>
                <a:cubicBezTo>
                  <a:pt x="2499364" y="9520"/>
                  <a:pt x="2500579" y="8497"/>
                  <a:pt x="2501299" y="7199"/>
                </a:cubicBezTo>
                <a:cubicBezTo>
                  <a:pt x="2502020" y="5901"/>
                  <a:pt x="2502245" y="4328"/>
                  <a:pt x="2501804" y="2789"/>
                </a:cubicBezTo>
                <a:lnTo>
                  <a:pt x="2498736" y="1087"/>
                </a:lnTo>
                <a:lnTo>
                  <a:pt x="2519831" y="1087"/>
                </a:lnTo>
                <a:lnTo>
                  <a:pt x="2521109" y="1954"/>
                </a:lnTo>
                <a:lnTo>
                  <a:pt x="2521140" y="1087"/>
                </a:lnTo>
                <a:lnTo>
                  <a:pt x="2521976" y="1087"/>
                </a:lnTo>
                <a:lnTo>
                  <a:pt x="2520838" y="8121"/>
                </a:lnTo>
                <a:lnTo>
                  <a:pt x="2522933" y="15031"/>
                </a:lnTo>
                <a:lnTo>
                  <a:pt x="2519504" y="16797"/>
                </a:lnTo>
                <a:lnTo>
                  <a:pt x="2518904" y="16329"/>
                </a:lnTo>
                <a:cubicBezTo>
                  <a:pt x="2518237" y="16442"/>
                  <a:pt x="2517065" y="17634"/>
                  <a:pt x="2516541" y="18290"/>
                </a:cubicBezTo>
                <a:lnTo>
                  <a:pt x="2516525" y="18331"/>
                </a:lnTo>
                <a:lnTo>
                  <a:pt x="2513328" y="19977"/>
                </a:lnTo>
                <a:lnTo>
                  <a:pt x="2517253" y="22303"/>
                </a:lnTo>
                <a:lnTo>
                  <a:pt x="2517026" y="22974"/>
                </a:lnTo>
                <a:lnTo>
                  <a:pt x="2518226" y="22879"/>
                </a:lnTo>
                <a:lnTo>
                  <a:pt x="2523068" y="25748"/>
                </a:lnTo>
                <a:cubicBezTo>
                  <a:pt x="2525803" y="25829"/>
                  <a:pt x="2528297" y="25289"/>
                  <a:pt x="2530118" y="24352"/>
                </a:cubicBezTo>
                <a:lnTo>
                  <a:pt x="2530178" y="24277"/>
                </a:lnTo>
                <a:lnTo>
                  <a:pt x="2531324" y="28782"/>
                </a:lnTo>
                <a:cubicBezTo>
                  <a:pt x="2533257" y="29930"/>
                  <a:pt x="2535754" y="29295"/>
                  <a:pt x="2536902" y="27362"/>
                </a:cubicBezTo>
                <a:cubicBezTo>
                  <a:pt x="2538050" y="25430"/>
                  <a:pt x="2537414" y="22933"/>
                  <a:pt x="2535482" y="21785"/>
                </a:cubicBezTo>
                <a:lnTo>
                  <a:pt x="2532504" y="21355"/>
                </a:lnTo>
                <a:lnTo>
                  <a:pt x="2533133" y="20564"/>
                </a:lnTo>
                <a:lnTo>
                  <a:pt x="2528475" y="17805"/>
                </a:lnTo>
                <a:lnTo>
                  <a:pt x="2531675" y="15082"/>
                </a:lnTo>
                <a:lnTo>
                  <a:pt x="2532151" y="12139"/>
                </a:lnTo>
                <a:lnTo>
                  <a:pt x="2534381" y="14338"/>
                </a:lnTo>
                <a:cubicBezTo>
                  <a:pt x="2534816" y="15242"/>
                  <a:pt x="2533260" y="16197"/>
                  <a:pt x="2533727" y="16538"/>
                </a:cubicBezTo>
                <a:cubicBezTo>
                  <a:pt x="2534194" y="16879"/>
                  <a:pt x="2536358" y="16864"/>
                  <a:pt x="2537182" y="16381"/>
                </a:cubicBezTo>
                <a:cubicBezTo>
                  <a:pt x="2538006" y="15898"/>
                  <a:pt x="2536852" y="13729"/>
                  <a:pt x="2537787" y="12730"/>
                </a:cubicBezTo>
                <a:cubicBezTo>
                  <a:pt x="2538722" y="11731"/>
                  <a:pt x="2542409" y="11473"/>
                  <a:pt x="2542793" y="10386"/>
                </a:cubicBezTo>
                <a:cubicBezTo>
                  <a:pt x="2542985" y="9842"/>
                  <a:pt x="2542576" y="8883"/>
                  <a:pt x="2541986" y="8017"/>
                </a:cubicBezTo>
                <a:cubicBezTo>
                  <a:pt x="2541395" y="7152"/>
                  <a:pt x="2540624" y="6378"/>
                  <a:pt x="2540091" y="6203"/>
                </a:cubicBezTo>
                <a:cubicBezTo>
                  <a:pt x="2539026" y="5854"/>
                  <a:pt x="2537670" y="8112"/>
                  <a:pt x="2536401" y="8290"/>
                </a:cubicBezTo>
                <a:lnTo>
                  <a:pt x="2532921" y="7382"/>
                </a:lnTo>
                <a:lnTo>
                  <a:pt x="2532933" y="7309"/>
                </a:lnTo>
                <a:lnTo>
                  <a:pt x="2531046" y="1087"/>
                </a:lnTo>
                <a:lnTo>
                  <a:pt x="2551284" y="1087"/>
                </a:lnTo>
                <a:lnTo>
                  <a:pt x="2551200" y="2164"/>
                </a:lnTo>
                <a:lnTo>
                  <a:pt x="2554223" y="6267"/>
                </a:lnTo>
                <a:lnTo>
                  <a:pt x="2555629" y="9020"/>
                </a:lnTo>
                <a:cubicBezTo>
                  <a:pt x="2556719" y="10245"/>
                  <a:pt x="2558113" y="11287"/>
                  <a:pt x="2559324" y="11579"/>
                </a:cubicBezTo>
                <a:lnTo>
                  <a:pt x="2560428" y="11299"/>
                </a:lnTo>
                <a:lnTo>
                  <a:pt x="2563201" y="13385"/>
                </a:lnTo>
                <a:lnTo>
                  <a:pt x="2564392" y="13132"/>
                </a:lnTo>
                <a:lnTo>
                  <a:pt x="2564513" y="13736"/>
                </a:lnTo>
                <a:cubicBezTo>
                  <a:pt x="2567552" y="16771"/>
                  <a:pt x="2571651" y="17594"/>
                  <a:pt x="2573668" y="15574"/>
                </a:cubicBezTo>
                <a:lnTo>
                  <a:pt x="2572813" y="11342"/>
                </a:lnTo>
                <a:lnTo>
                  <a:pt x="2574746" y="10931"/>
                </a:lnTo>
                <a:lnTo>
                  <a:pt x="2574796" y="10036"/>
                </a:lnTo>
                <a:lnTo>
                  <a:pt x="2578586" y="9464"/>
                </a:lnTo>
                <a:cubicBezTo>
                  <a:pt x="2579813" y="8561"/>
                  <a:pt x="2577624" y="5314"/>
                  <a:pt x="2578940" y="3574"/>
                </a:cubicBezTo>
                <a:lnTo>
                  <a:pt x="2583069" y="1087"/>
                </a:lnTo>
                <a:lnTo>
                  <a:pt x="2590630" y="1087"/>
                </a:lnTo>
                <a:lnTo>
                  <a:pt x="2595466" y="7874"/>
                </a:lnTo>
                <a:cubicBezTo>
                  <a:pt x="2596096" y="10412"/>
                  <a:pt x="2593079" y="14364"/>
                  <a:pt x="2594221" y="16054"/>
                </a:cubicBezTo>
                <a:lnTo>
                  <a:pt x="2599615" y="17357"/>
                </a:lnTo>
                <a:lnTo>
                  <a:pt x="2599265" y="21426"/>
                </a:lnTo>
                <a:cubicBezTo>
                  <a:pt x="2600045" y="25649"/>
                  <a:pt x="2602954" y="28651"/>
                  <a:pt x="2605761" y="28132"/>
                </a:cubicBezTo>
                <a:cubicBezTo>
                  <a:pt x="2608567" y="27614"/>
                  <a:pt x="2610210" y="23770"/>
                  <a:pt x="2609429" y="19547"/>
                </a:cubicBezTo>
                <a:cubicBezTo>
                  <a:pt x="2609039" y="17435"/>
                  <a:pt x="2608117" y="15628"/>
                  <a:pt x="2606941" y="14415"/>
                </a:cubicBezTo>
                <a:lnTo>
                  <a:pt x="2605798" y="13966"/>
                </a:lnTo>
                <a:lnTo>
                  <a:pt x="2608175" y="10692"/>
                </a:lnTo>
                <a:cubicBezTo>
                  <a:pt x="2609918" y="9616"/>
                  <a:pt x="2612188" y="12572"/>
                  <a:pt x="2612781" y="11552"/>
                </a:cubicBezTo>
                <a:cubicBezTo>
                  <a:pt x="2613373" y="10531"/>
                  <a:pt x="2612883" y="6141"/>
                  <a:pt x="2611728" y="4570"/>
                </a:cubicBezTo>
                <a:cubicBezTo>
                  <a:pt x="2611150" y="3784"/>
                  <a:pt x="2609821" y="4093"/>
                  <a:pt x="2608358" y="4387"/>
                </a:cubicBezTo>
                <a:lnTo>
                  <a:pt x="2608284" y="4382"/>
                </a:lnTo>
                <a:lnTo>
                  <a:pt x="2610207" y="2352"/>
                </a:lnTo>
                <a:lnTo>
                  <a:pt x="2616099" y="2368"/>
                </a:lnTo>
                <a:lnTo>
                  <a:pt x="2612696" y="5371"/>
                </a:lnTo>
                <a:cubicBezTo>
                  <a:pt x="2612292" y="7097"/>
                  <a:pt x="2614956" y="10189"/>
                  <a:pt x="2614913" y="11638"/>
                </a:cubicBezTo>
                <a:cubicBezTo>
                  <a:pt x="2614869" y="13087"/>
                  <a:pt x="2612034" y="13323"/>
                  <a:pt x="2612436" y="14064"/>
                </a:cubicBezTo>
                <a:cubicBezTo>
                  <a:pt x="2612839" y="14804"/>
                  <a:pt x="2615490" y="15870"/>
                  <a:pt x="2617329" y="16080"/>
                </a:cubicBezTo>
                <a:cubicBezTo>
                  <a:pt x="2618247" y="16185"/>
                  <a:pt x="2619487" y="16307"/>
                  <a:pt x="2620644" y="16248"/>
                </a:cubicBezTo>
                <a:cubicBezTo>
                  <a:pt x="2621800" y="16188"/>
                  <a:pt x="2622875" y="15947"/>
                  <a:pt x="2623465" y="15323"/>
                </a:cubicBezTo>
                <a:cubicBezTo>
                  <a:pt x="2624643" y="14076"/>
                  <a:pt x="2623539" y="10350"/>
                  <a:pt x="2624400" y="8594"/>
                </a:cubicBezTo>
                <a:lnTo>
                  <a:pt x="2624532" y="8476"/>
                </a:lnTo>
                <a:lnTo>
                  <a:pt x="2628187" y="9359"/>
                </a:lnTo>
                <a:cubicBezTo>
                  <a:pt x="2629607" y="9406"/>
                  <a:pt x="2632015" y="9444"/>
                  <a:pt x="2632890" y="8717"/>
                </a:cubicBezTo>
                <a:cubicBezTo>
                  <a:pt x="2633763" y="7991"/>
                  <a:pt x="2632815" y="5993"/>
                  <a:pt x="2633432" y="4999"/>
                </a:cubicBezTo>
                <a:cubicBezTo>
                  <a:pt x="2634048" y="4007"/>
                  <a:pt x="2636415" y="3618"/>
                  <a:pt x="2636586" y="2760"/>
                </a:cubicBezTo>
                <a:lnTo>
                  <a:pt x="2635363" y="1087"/>
                </a:lnTo>
                <a:lnTo>
                  <a:pt x="2639685" y="1087"/>
                </a:lnTo>
                <a:lnTo>
                  <a:pt x="2639365" y="5702"/>
                </a:lnTo>
                <a:cubicBezTo>
                  <a:pt x="2640187" y="6973"/>
                  <a:pt x="2641862" y="7522"/>
                  <a:pt x="2643905" y="7382"/>
                </a:cubicBezTo>
                <a:lnTo>
                  <a:pt x="2649040" y="5517"/>
                </a:lnTo>
                <a:lnTo>
                  <a:pt x="2649956" y="5304"/>
                </a:lnTo>
                <a:lnTo>
                  <a:pt x="2649933" y="5193"/>
                </a:lnTo>
                <a:lnTo>
                  <a:pt x="2650660" y="4929"/>
                </a:lnTo>
                <a:lnTo>
                  <a:pt x="2654402" y="1087"/>
                </a:lnTo>
                <a:lnTo>
                  <a:pt x="2664859" y="1087"/>
                </a:lnTo>
                <a:lnTo>
                  <a:pt x="2667776" y="6583"/>
                </a:lnTo>
                <a:cubicBezTo>
                  <a:pt x="2667808" y="8182"/>
                  <a:pt x="2663744" y="8615"/>
                  <a:pt x="2664372" y="9407"/>
                </a:cubicBezTo>
                <a:cubicBezTo>
                  <a:pt x="2664998" y="10198"/>
                  <a:pt x="2669408" y="11526"/>
                  <a:pt x="2671538" y="11332"/>
                </a:cubicBezTo>
                <a:cubicBezTo>
                  <a:pt x="2672603" y="11235"/>
                  <a:pt x="2673062" y="10209"/>
                  <a:pt x="2673609" y="9098"/>
                </a:cubicBezTo>
                <a:lnTo>
                  <a:pt x="2675584" y="7012"/>
                </a:lnTo>
                <a:lnTo>
                  <a:pt x="2678611" y="7743"/>
                </a:lnTo>
                <a:lnTo>
                  <a:pt x="2679826" y="6357"/>
                </a:lnTo>
                <a:lnTo>
                  <a:pt x="2682795" y="6365"/>
                </a:lnTo>
                <a:cubicBezTo>
                  <a:pt x="2685309" y="6565"/>
                  <a:pt x="2687694" y="6706"/>
                  <a:pt x="2688598" y="6027"/>
                </a:cubicBezTo>
                <a:cubicBezTo>
                  <a:pt x="2689501" y="5347"/>
                  <a:pt x="2689575" y="3685"/>
                  <a:pt x="2689192" y="2044"/>
                </a:cubicBezTo>
                <a:lnTo>
                  <a:pt x="2688724" y="1199"/>
                </a:lnTo>
                <a:lnTo>
                  <a:pt x="2689069" y="1282"/>
                </a:lnTo>
                <a:lnTo>
                  <a:pt x="2689076" y="1087"/>
                </a:lnTo>
                <a:lnTo>
                  <a:pt x="2691329" y="1087"/>
                </a:lnTo>
                <a:lnTo>
                  <a:pt x="2694329" y="1931"/>
                </a:lnTo>
                <a:lnTo>
                  <a:pt x="2694980" y="1087"/>
                </a:lnTo>
                <a:lnTo>
                  <a:pt x="2710742" y="1087"/>
                </a:lnTo>
                <a:lnTo>
                  <a:pt x="2710658" y="1416"/>
                </a:lnTo>
                <a:cubicBezTo>
                  <a:pt x="2710583" y="8061"/>
                  <a:pt x="2713974" y="12472"/>
                  <a:pt x="2718231" y="11270"/>
                </a:cubicBezTo>
                <a:cubicBezTo>
                  <a:pt x="2720359" y="10668"/>
                  <a:pt x="2722302" y="8777"/>
                  <a:pt x="2723722" y="6206"/>
                </a:cubicBezTo>
                <a:lnTo>
                  <a:pt x="2725039" y="1087"/>
                </a:lnTo>
                <a:lnTo>
                  <a:pt x="2733073" y="1087"/>
                </a:lnTo>
                <a:lnTo>
                  <a:pt x="2730188" y="2866"/>
                </a:lnTo>
                <a:cubicBezTo>
                  <a:pt x="2728827" y="3311"/>
                  <a:pt x="2727491" y="2198"/>
                  <a:pt x="2726450" y="2801"/>
                </a:cubicBezTo>
                <a:cubicBezTo>
                  <a:pt x="2725409" y="3405"/>
                  <a:pt x="2723676" y="5396"/>
                  <a:pt x="2723942" y="6489"/>
                </a:cubicBezTo>
                <a:cubicBezTo>
                  <a:pt x="2724208" y="7582"/>
                  <a:pt x="2726688" y="8865"/>
                  <a:pt x="2728047" y="9362"/>
                </a:cubicBezTo>
                <a:cubicBezTo>
                  <a:pt x="2729407" y="9860"/>
                  <a:pt x="2730907" y="10103"/>
                  <a:pt x="2732100" y="9473"/>
                </a:cubicBezTo>
                <a:cubicBezTo>
                  <a:pt x="2733293" y="8842"/>
                  <a:pt x="2734303" y="6238"/>
                  <a:pt x="2735205" y="5579"/>
                </a:cubicBezTo>
                <a:cubicBezTo>
                  <a:pt x="2736107" y="4922"/>
                  <a:pt x="2737194" y="6048"/>
                  <a:pt x="2737514" y="5526"/>
                </a:cubicBezTo>
                <a:cubicBezTo>
                  <a:pt x="2737834" y="5005"/>
                  <a:pt x="2737606" y="3352"/>
                  <a:pt x="2737124" y="2452"/>
                </a:cubicBezTo>
                <a:lnTo>
                  <a:pt x="2736229" y="1087"/>
                </a:lnTo>
                <a:lnTo>
                  <a:pt x="2743870" y="1087"/>
                </a:lnTo>
                <a:lnTo>
                  <a:pt x="2742029" y="3026"/>
                </a:lnTo>
                <a:cubicBezTo>
                  <a:pt x="2741001" y="4507"/>
                  <a:pt x="2740219" y="6038"/>
                  <a:pt x="2740544" y="6980"/>
                </a:cubicBezTo>
                <a:cubicBezTo>
                  <a:pt x="2740870" y="7922"/>
                  <a:pt x="2743530" y="8025"/>
                  <a:pt x="2743985" y="8676"/>
                </a:cubicBezTo>
                <a:cubicBezTo>
                  <a:pt x="2744439" y="9328"/>
                  <a:pt x="2742780" y="10756"/>
                  <a:pt x="2743273" y="10890"/>
                </a:cubicBezTo>
                <a:cubicBezTo>
                  <a:pt x="2743765" y="11025"/>
                  <a:pt x="2745743" y="10251"/>
                  <a:pt x="2746939" y="9484"/>
                </a:cubicBezTo>
                <a:cubicBezTo>
                  <a:pt x="2748136" y="8717"/>
                  <a:pt x="2750140" y="7383"/>
                  <a:pt x="2750449" y="6289"/>
                </a:cubicBezTo>
                <a:cubicBezTo>
                  <a:pt x="2750756" y="5195"/>
                  <a:pt x="2748842" y="4087"/>
                  <a:pt x="2748786" y="2920"/>
                </a:cubicBezTo>
                <a:lnTo>
                  <a:pt x="2749456" y="1087"/>
                </a:lnTo>
                <a:lnTo>
                  <a:pt x="2758355" y="1087"/>
                </a:lnTo>
                <a:lnTo>
                  <a:pt x="2760194" y="4108"/>
                </a:lnTo>
                <a:cubicBezTo>
                  <a:pt x="2761638" y="4836"/>
                  <a:pt x="2763641" y="4972"/>
                  <a:pt x="2765862" y="4345"/>
                </a:cubicBezTo>
                <a:lnTo>
                  <a:pt x="2768948" y="1087"/>
                </a:lnTo>
                <a:lnTo>
                  <a:pt x="2785630" y="1087"/>
                </a:lnTo>
                <a:lnTo>
                  <a:pt x="2786981" y="3497"/>
                </a:lnTo>
                <a:cubicBezTo>
                  <a:pt x="2787861" y="3913"/>
                  <a:pt x="2789824" y="2841"/>
                  <a:pt x="2790596" y="3031"/>
                </a:cubicBezTo>
                <a:cubicBezTo>
                  <a:pt x="2791366" y="3222"/>
                  <a:pt x="2791167" y="4769"/>
                  <a:pt x="2791610" y="4638"/>
                </a:cubicBezTo>
                <a:cubicBezTo>
                  <a:pt x="2792053" y="4507"/>
                  <a:pt x="2792929" y="3210"/>
                  <a:pt x="2793253" y="2249"/>
                </a:cubicBezTo>
                <a:lnTo>
                  <a:pt x="2793566" y="1087"/>
                </a:lnTo>
                <a:lnTo>
                  <a:pt x="2814870" y="1087"/>
                </a:lnTo>
                <a:lnTo>
                  <a:pt x="2812401" y="3030"/>
                </a:lnTo>
                <a:cubicBezTo>
                  <a:pt x="2813139" y="5184"/>
                  <a:pt x="2817450" y="6226"/>
                  <a:pt x="2822031" y="5356"/>
                </a:cubicBezTo>
                <a:lnTo>
                  <a:pt x="2827458" y="1087"/>
                </a:lnTo>
                <a:lnTo>
                  <a:pt x="2839708" y="1087"/>
                </a:lnTo>
                <a:lnTo>
                  <a:pt x="2839140" y="1496"/>
                </a:lnTo>
                <a:cubicBezTo>
                  <a:pt x="2835196" y="6008"/>
                  <a:pt x="2834042" y="11451"/>
                  <a:pt x="2836563" y="13654"/>
                </a:cubicBezTo>
                <a:cubicBezTo>
                  <a:pt x="2837822" y="14755"/>
                  <a:pt x="2839762" y="14838"/>
                  <a:pt x="2841881" y="14082"/>
                </a:cubicBezTo>
                <a:lnTo>
                  <a:pt x="2843285" y="13069"/>
                </a:lnTo>
                <a:lnTo>
                  <a:pt x="2844580" y="13308"/>
                </a:lnTo>
                <a:lnTo>
                  <a:pt x="2842205" y="20639"/>
                </a:lnTo>
                <a:cubicBezTo>
                  <a:pt x="2843634" y="22177"/>
                  <a:pt x="2847025" y="21352"/>
                  <a:pt x="2849780" y="18795"/>
                </a:cubicBezTo>
                <a:cubicBezTo>
                  <a:pt x="2851157" y="17517"/>
                  <a:pt x="2852114" y="16048"/>
                  <a:pt x="2852550" y="14706"/>
                </a:cubicBezTo>
                <a:cubicBezTo>
                  <a:pt x="2852984" y="13363"/>
                  <a:pt x="2852895" y="12149"/>
                  <a:pt x="2852182" y="11379"/>
                </a:cubicBezTo>
                <a:lnTo>
                  <a:pt x="2849899" y="11934"/>
                </a:lnTo>
                <a:lnTo>
                  <a:pt x="2850202" y="11843"/>
                </a:lnTo>
                <a:cubicBezTo>
                  <a:pt x="2851045" y="11069"/>
                  <a:pt x="2850800" y="9513"/>
                  <a:pt x="2850463" y="7848"/>
                </a:cubicBezTo>
                <a:lnTo>
                  <a:pt x="2850326" y="5624"/>
                </a:lnTo>
                <a:lnTo>
                  <a:pt x="2851231" y="3929"/>
                </a:lnTo>
                <a:lnTo>
                  <a:pt x="2852483" y="4490"/>
                </a:lnTo>
                <a:cubicBezTo>
                  <a:pt x="2853417" y="5790"/>
                  <a:pt x="2850316" y="8451"/>
                  <a:pt x="2851281" y="8747"/>
                </a:cubicBezTo>
                <a:lnTo>
                  <a:pt x="2853739" y="7875"/>
                </a:lnTo>
                <a:lnTo>
                  <a:pt x="2853354" y="9234"/>
                </a:lnTo>
                <a:cubicBezTo>
                  <a:pt x="2853505" y="13504"/>
                  <a:pt x="2856319" y="16870"/>
                  <a:pt x="2859640" y="16752"/>
                </a:cubicBezTo>
                <a:cubicBezTo>
                  <a:pt x="2862961" y="16635"/>
                  <a:pt x="2865530" y="13078"/>
                  <a:pt x="2865379" y="8809"/>
                </a:cubicBezTo>
                <a:cubicBezTo>
                  <a:pt x="2865228" y="4538"/>
                  <a:pt x="2862413" y="1172"/>
                  <a:pt x="2859093" y="1290"/>
                </a:cubicBezTo>
                <a:lnTo>
                  <a:pt x="2859022" y="1331"/>
                </a:lnTo>
                <a:lnTo>
                  <a:pt x="2859059" y="1087"/>
                </a:lnTo>
                <a:lnTo>
                  <a:pt x="2871047" y="1087"/>
                </a:lnTo>
                <a:lnTo>
                  <a:pt x="2871118" y="6427"/>
                </a:lnTo>
                <a:cubicBezTo>
                  <a:pt x="2871580" y="7959"/>
                  <a:pt x="2872444" y="9030"/>
                  <a:pt x="2873599" y="9279"/>
                </a:cubicBezTo>
                <a:cubicBezTo>
                  <a:pt x="2874755" y="9527"/>
                  <a:pt x="2875983" y="8905"/>
                  <a:pt x="2877035" y="7699"/>
                </a:cubicBezTo>
                <a:lnTo>
                  <a:pt x="2878699" y="4137"/>
                </a:lnTo>
                <a:lnTo>
                  <a:pt x="2879992" y="3564"/>
                </a:lnTo>
                <a:cubicBezTo>
                  <a:pt x="2880247" y="3087"/>
                  <a:pt x="2880288" y="1888"/>
                  <a:pt x="2879736" y="1495"/>
                </a:cubicBezTo>
                <a:lnTo>
                  <a:pt x="2879395" y="1463"/>
                </a:lnTo>
                <a:lnTo>
                  <a:pt x="2879390" y="1087"/>
                </a:lnTo>
                <a:lnTo>
                  <a:pt x="2891267" y="1087"/>
                </a:lnTo>
                <a:lnTo>
                  <a:pt x="2890857" y="2219"/>
                </a:lnTo>
                <a:lnTo>
                  <a:pt x="2893344" y="5827"/>
                </a:lnTo>
                <a:lnTo>
                  <a:pt x="2892056" y="6440"/>
                </a:lnTo>
                <a:cubicBezTo>
                  <a:pt x="2891447" y="7497"/>
                  <a:pt x="2892418" y="10083"/>
                  <a:pt x="2892088" y="11030"/>
                </a:cubicBezTo>
                <a:cubicBezTo>
                  <a:pt x="2891756" y="11978"/>
                  <a:pt x="2889980" y="11553"/>
                  <a:pt x="2890070" y="12124"/>
                </a:cubicBezTo>
                <a:cubicBezTo>
                  <a:pt x="2890159" y="12694"/>
                  <a:pt x="2891699" y="14214"/>
                  <a:pt x="2892623" y="14456"/>
                </a:cubicBezTo>
                <a:cubicBezTo>
                  <a:pt x="2893548" y="14697"/>
                  <a:pt x="2894266" y="12347"/>
                  <a:pt x="2895634" y="12302"/>
                </a:cubicBezTo>
                <a:lnTo>
                  <a:pt x="2898219" y="13356"/>
                </a:lnTo>
                <a:lnTo>
                  <a:pt x="2893964" y="16188"/>
                </a:lnTo>
                <a:cubicBezTo>
                  <a:pt x="2893966" y="18417"/>
                  <a:pt x="2896686" y="20223"/>
                  <a:pt x="2900039" y="20220"/>
                </a:cubicBezTo>
                <a:cubicBezTo>
                  <a:pt x="2903393" y="20219"/>
                  <a:pt x="2906111" y="18410"/>
                  <a:pt x="2906109" y="16181"/>
                </a:cubicBezTo>
                <a:lnTo>
                  <a:pt x="2901389" y="13047"/>
                </a:lnTo>
                <a:lnTo>
                  <a:pt x="2901934" y="11938"/>
                </a:lnTo>
                <a:cubicBezTo>
                  <a:pt x="2902130" y="10908"/>
                  <a:pt x="2902131" y="9816"/>
                  <a:pt x="2901878" y="9316"/>
                </a:cubicBezTo>
                <a:cubicBezTo>
                  <a:pt x="2901372" y="8316"/>
                  <a:pt x="2898815" y="8955"/>
                  <a:pt x="2897793" y="8183"/>
                </a:cubicBezTo>
                <a:lnTo>
                  <a:pt x="2896870" y="6608"/>
                </a:lnTo>
                <a:lnTo>
                  <a:pt x="2901534" y="6002"/>
                </a:lnTo>
                <a:lnTo>
                  <a:pt x="2907075" y="1306"/>
                </a:lnTo>
                <a:lnTo>
                  <a:pt x="2907240" y="1442"/>
                </a:lnTo>
                <a:lnTo>
                  <a:pt x="2907916" y="1087"/>
                </a:lnTo>
                <a:lnTo>
                  <a:pt x="2917423" y="1087"/>
                </a:lnTo>
                <a:lnTo>
                  <a:pt x="2917630" y="1338"/>
                </a:lnTo>
                <a:lnTo>
                  <a:pt x="2918228" y="1087"/>
                </a:lnTo>
                <a:lnTo>
                  <a:pt x="2947547" y="1087"/>
                </a:lnTo>
                <a:lnTo>
                  <a:pt x="2945397" y="2357"/>
                </a:lnTo>
                <a:lnTo>
                  <a:pt x="2944980" y="3089"/>
                </a:lnTo>
                <a:lnTo>
                  <a:pt x="2942866" y="1773"/>
                </a:lnTo>
                <a:cubicBezTo>
                  <a:pt x="2940012" y="1775"/>
                  <a:pt x="2937699" y="5258"/>
                  <a:pt x="2937702" y="9553"/>
                </a:cubicBezTo>
                <a:lnTo>
                  <a:pt x="2938801" y="13535"/>
                </a:lnTo>
                <a:lnTo>
                  <a:pt x="2938121" y="12831"/>
                </a:lnTo>
                <a:cubicBezTo>
                  <a:pt x="2936958" y="12522"/>
                  <a:pt x="2934324" y="12703"/>
                  <a:pt x="2933740" y="13665"/>
                </a:cubicBezTo>
                <a:cubicBezTo>
                  <a:pt x="2933155" y="14627"/>
                  <a:pt x="2934002" y="17287"/>
                  <a:pt x="2934611" y="18600"/>
                </a:cubicBezTo>
                <a:cubicBezTo>
                  <a:pt x="2935222" y="19913"/>
                  <a:pt x="2936109" y="21146"/>
                  <a:pt x="2937399" y="21544"/>
                </a:cubicBezTo>
                <a:cubicBezTo>
                  <a:pt x="2938688" y="21941"/>
                  <a:pt x="2941244" y="20813"/>
                  <a:pt x="2942347" y="20986"/>
                </a:cubicBezTo>
                <a:cubicBezTo>
                  <a:pt x="2943450" y="21159"/>
                  <a:pt x="2943422" y="22724"/>
                  <a:pt x="2944018" y="22581"/>
                </a:cubicBezTo>
                <a:cubicBezTo>
                  <a:pt x="2944612" y="22439"/>
                  <a:pt x="2945620" y="21108"/>
                  <a:pt x="2945915" y="20133"/>
                </a:cubicBezTo>
                <a:lnTo>
                  <a:pt x="2946202" y="18753"/>
                </a:lnTo>
                <a:lnTo>
                  <a:pt x="2954607" y="23878"/>
                </a:lnTo>
                <a:cubicBezTo>
                  <a:pt x="2960073" y="24110"/>
                  <a:pt x="2964607" y="21846"/>
                  <a:pt x="2964736" y="18822"/>
                </a:cubicBezTo>
                <a:cubicBezTo>
                  <a:pt x="2964864" y="15799"/>
                  <a:pt x="2960536" y="13159"/>
                  <a:pt x="2955070" y="12929"/>
                </a:cubicBezTo>
                <a:lnTo>
                  <a:pt x="2954565" y="13022"/>
                </a:lnTo>
                <a:lnTo>
                  <a:pt x="2959378" y="10179"/>
                </a:lnTo>
                <a:cubicBezTo>
                  <a:pt x="2961754" y="7855"/>
                  <a:pt x="2963123" y="5315"/>
                  <a:pt x="2963414" y="3084"/>
                </a:cubicBezTo>
                <a:lnTo>
                  <a:pt x="2962489" y="1087"/>
                </a:lnTo>
                <a:lnTo>
                  <a:pt x="2989674" y="1087"/>
                </a:lnTo>
                <a:lnTo>
                  <a:pt x="2990653" y="6545"/>
                </a:lnTo>
                <a:cubicBezTo>
                  <a:pt x="2991545" y="8078"/>
                  <a:pt x="2992920" y="9137"/>
                  <a:pt x="2994566" y="9359"/>
                </a:cubicBezTo>
                <a:cubicBezTo>
                  <a:pt x="2996212" y="9581"/>
                  <a:pt x="2997819" y="8924"/>
                  <a:pt x="2999084" y="7683"/>
                </a:cubicBezTo>
                <a:lnTo>
                  <a:pt x="3000799" y="4095"/>
                </a:lnTo>
                <a:lnTo>
                  <a:pt x="3000916" y="5837"/>
                </a:lnTo>
                <a:cubicBezTo>
                  <a:pt x="3002608" y="7317"/>
                  <a:pt x="3005180" y="7144"/>
                  <a:pt x="3006658" y="5452"/>
                </a:cubicBezTo>
                <a:lnTo>
                  <a:pt x="3006460" y="2487"/>
                </a:lnTo>
                <a:lnTo>
                  <a:pt x="3007974" y="1138"/>
                </a:lnTo>
                <a:lnTo>
                  <a:pt x="3007979" y="1087"/>
                </a:lnTo>
                <a:lnTo>
                  <a:pt x="3034519" y="1087"/>
                </a:lnTo>
                <a:lnTo>
                  <a:pt x="3034546" y="1229"/>
                </a:lnTo>
                <a:cubicBezTo>
                  <a:pt x="3035260" y="2661"/>
                  <a:pt x="3036293" y="3571"/>
                  <a:pt x="3037473" y="3621"/>
                </a:cubicBezTo>
                <a:cubicBezTo>
                  <a:pt x="3038654" y="3671"/>
                  <a:pt x="3039760" y="2851"/>
                  <a:pt x="3040592" y="1485"/>
                </a:cubicBezTo>
                <a:lnTo>
                  <a:pt x="3040702" y="1087"/>
                </a:lnTo>
                <a:lnTo>
                  <a:pt x="3078923" y="1087"/>
                </a:lnTo>
                <a:lnTo>
                  <a:pt x="3081219" y="4275"/>
                </a:lnTo>
                <a:cubicBezTo>
                  <a:pt x="3082637" y="5183"/>
                  <a:pt x="3084366" y="5758"/>
                  <a:pt x="3085434" y="5540"/>
                </a:cubicBezTo>
                <a:cubicBezTo>
                  <a:pt x="3086502" y="5321"/>
                  <a:pt x="3087479" y="3916"/>
                  <a:pt x="3088481" y="2374"/>
                </a:cubicBezTo>
                <a:lnTo>
                  <a:pt x="3089513" y="1087"/>
                </a:lnTo>
                <a:lnTo>
                  <a:pt x="3123882" y="1087"/>
                </a:lnTo>
                <a:lnTo>
                  <a:pt x="3124359" y="4047"/>
                </a:lnTo>
                <a:cubicBezTo>
                  <a:pt x="3127484" y="6960"/>
                  <a:pt x="3131855" y="7350"/>
                  <a:pt x="3134120" y="4920"/>
                </a:cubicBezTo>
                <a:lnTo>
                  <a:pt x="3133502" y="1087"/>
                </a:lnTo>
                <a:lnTo>
                  <a:pt x="3170063" y="1087"/>
                </a:lnTo>
                <a:lnTo>
                  <a:pt x="3170063" y="17132"/>
                </a:lnTo>
                <a:lnTo>
                  <a:pt x="3168734" y="14290"/>
                </a:lnTo>
                <a:cubicBezTo>
                  <a:pt x="3167082" y="12764"/>
                  <a:pt x="3165062" y="12296"/>
                  <a:pt x="3163065" y="13248"/>
                </a:cubicBezTo>
                <a:cubicBezTo>
                  <a:pt x="3159072" y="15152"/>
                  <a:pt x="3156683" y="22015"/>
                  <a:pt x="3157731" y="28578"/>
                </a:cubicBezTo>
                <a:lnTo>
                  <a:pt x="3158269" y="29727"/>
                </a:lnTo>
                <a:lnTo>
                  <a:pt x="3138096" y="29727"/>
                </a:lnTo>
                <a:lnTo>
                  <a:pt x="3141000" y="25388"/>
                </a:lnTo>
                <a:cubicBezTo>
                  <a:pt x="3141763" y="23756"/>
                  <a:pt x="3142275" y="22115"/>
                  <a:pt x="3141795" y="21241"/>
                </a:cubicBezTo>
                <a:cubicBezTo>
                  <a:pt x="3141314" y="20368"/>
                  <a:pt x="3138676" y="20715"/>
                  <a:pt x="3138118" y="20149"/>
                </a:cubicBezTo>
                <a:cubicBezTo>
                  <a:pt x="3137560" y="19584"/>
                  <a:pt x="3138955" y="17896"/>
                  <a:pt x="3138446" y="17847"/>
                </a:cubicBezTo>
                <a:cubicBezTo>
                  <a:pt x="3137938" y="17797"/>
                  <a:pt x="3136118" y="18894"/>
                  <a:pt x="3135068" y="19852"/>
                </a:cubicBezTo>
                <a:cubicBezTo>
                  <a:pt x="3134019" y="20810"/>
                  <a:pt x="3132269" y="22462"/>
                  <a:pt x="3132149" y="23593"/>
                </a:cubicBezTo>
                <a:cubicBezTo>
                  <a:pt x="3132031" y="24723"/>
                  <a:pt x="3134104" y="25493"/>
                  <a:pt x="3134357" y="26633"/>
                </a:cubicBezTo>
                <a:lnTo>
                  <a:pt x="3133793" y="29727"/>
                </a:lnTo>
                <a:lnTo>
                  <a:pt x="3124949" y="29727"/>
                </a:lnTo>
                <a:lnTo>
                  <a:pt x="3122911" y="27387"/>
                </a:lnTo>
                <a:cubicBezTo>
                  <a:pt x="3121366" y="26913"/>
                  <a:pt x="3119368" y="27116"/>
                  <a:pt x="3117285" y="28110"/>
                </a:cubicBezTo>
                <a:lnTo>
                  <a:pt x="3116206" y="29727"/>
                </a:lnTo>
                <a:lnTo>
                  <a:pt x="3101159" y="29727"/>
                </a:lnTo>
                <a:lnTo>
                  <a:pt x="3095973" y="27494"/>
                </a:lnTo>
                <a:lnTo>
                  <a:pt x="3091857" y="29727"/>
                </a:lnTo>
                <a:lnTo>
                  <a:pt x="3090381" y="29727"/>
                </a:lnTo>
                <a:lnTo>
                  <a:pt x="3091272" y="28569"/>
                </a:lnTo>
                <a:lnTo>
                  <a:pt x="3095023" y="27857"/>
                </a:lnTo>
                <a:cubicBezTo>
                  <a:pt x="3096554" y="26922"/>
                  <a:pt x="3098156" y="25381"/>
                  <a:pt x="3099468" y="23454"/>
                </a:cubicBezTo>
                <a:lnTo>
                  <a:pt x="3101424" y="18752"/>
                </a:lnTo>
                <a:lnTo>
                  <a:pt x="3103725" y="21679"/>
                </a:lnTo>
                <a:cubicBezTo>
                  <a:pt x="3106705" y="23502"/>
                  <a:pt x="3110448" y="22810"/>
                  <a:pt x="3112084" y="20135"/>
                </a:cubicBezTo>
                <a:lnTo>
                  <a:pt x="3111749" y="19015"/>
                </a:lnTo>
                <a:lnTo>
                  <a:pt x="3116979" y="23386"/>
                </a:lnTo>
                <a:cubicBezTo>
                  <a:pt x="3119752" y="24163"/>
                  <a:pt x="3123332" y="24193"/>
                  <a:pt x="3127062" y="23294"/>
                </a:cubicBezTo>
                <a:cubicBezTo>
                  <a:pt x="3130792" y="22395"/>
                  <a:pt x="3133966" y="20737"/>
                  <a:pt x="3136081" y="18782"/>
                </a:cubicBezTo>
                <a:cubicBezTo>
                  <a:pt x="3138196" y="16827"/>
                  <a:pt x="3139253" y="14576"/>
                  <a:pt x="3138750" y="12493"/>
                </a:cubicBezTo>
                <a:cubicBezTo>
                  <a:pt x="3137746" y="8326"/>
                  <a:pt x="3130885" y="6406"/>
                  <a:pt x="3123425" y="8204"/>
                </a:cubicBezTo>
                <a:cubicBezTo>
                  <a:pt x="3119695" y="9103"/>
                  <a:pt x="3116522" y="10762"/>
                  <a:pt x="3114407" y="12715"/>
                </a:cubicBezTo>
                <a:lnTo>
                  <a:pt x="3111742" y="18992"/>
                </a:lnTo>
                <a:lnTo>
                  <a:pt x="3109650" y="11990"/>
                </a:lnTo>
                <a:cubicBezTo>
                  <a:pt x="3106670" y="10168"/>
                  <a:pt x="3102928" y="10859"/>
                  <a:pt x="3101291" y="13535"/>
                </a:cubicBezTo>
                <a:lnTo>
                  <a:pt x="3101005" y="15984"/>
                </a:lnTo>
                <a:lnTo>
                  <a:pt x="3100517" y="14661"/>
                </a:lnTo>
                <a:cubicBezTo>
                  <a:pt x="3099494" y="14160"/>
                  <a:pt x="3098038" y="14488"/>
                  <a:pt x="3096507" y="15422"/>
                </a:cubicBezTo>
                <a:lnTo>
                  <a:pt x="3095259" y="16659"/>
                </a:lnTo>
                <a:lnTo>
                  <a:pt x="3095413" y="14789"/>
                </a:lnTo>
                <a:cubicBezTo>
                  <a:pt x="3094366" y="8227"/>
                  <a:pt x="3090279" y="4450"/>
                  <a:pt x="3086286" y="6355"/>
                </a:cubicBezTo>
                <a:cubicBezTo>
                  <a:pt x="3082292" y="8259"/>
                  <a:pt x="3079905" y="15121"/>
                  <a:pt x="3080952" y="21684"/>
                </a:cubicBezTo>
                <a:cubicBezTo>
                  <a:pt x="3081476" y="24965"/>
                  <a:pt x="3082760" y="27549"/>
                  <a:pt x="3084411" y="29076"/>
                </a:cubicBezTo>
                <a:lnTo>
                  <a:pt x="3087953" y="29727"/>
                </a:lnTo>
                <a:lnTo>
                  <a:pt x="3038593" y="29727"/>
                </a:lnTo>
                <a:lnTo>
                  <a:pt x="3039287" y="24930"/>
                </a:lnTo>
                <a:cubicBezTo>
                  <a:pt x="3037620" y="23655"/>
                  <a:pt x="3034416" y="25040"/>
                  <a:pt x="3032132" y="28025"/>
                </a:cubicBezTo>
                <a:lnTo>
                  <a:pt x="3031360" y="29727"/>
                </a:lnTo>
                <a:lnTo>
                  <a:pt x="3017376" y="29727"/>
                </a:lnTo>
                <a:lnTo>
                  <a:pt x="3023569" y="26069"/>
                </a:lnTo>
                <a:lnTo>
                  <a:pt x="3025302" y="23023"/>
                </a:lnTo>
                <a:lnTo>
                  <a:pt x="3029359" y="22281"/>
                </a:lnTo>
                <a:cubicBezTo>
                  <a:pt x="3030602" y="21778"/>
                  <a:pt x="3031734" y="21082"/>
                  <a:pt x="3031996" y="20145"/>
                </a:cubicBezTo>
                <a:lnTo>
                  <a:pt x="3031687" y="19137"/>
                </a:lnTo>
                <a:lnTo>
                  <a:pt x="3033098" y="19744"/>
                </a:lnTo>
                <a:cubicBezTo>
                  <a:pt x="3037760" y="19660"/>
                  <a:pt x="3041245" y="17769"/>
                  <a:pt x="3040882" y="15522"/>
                </a:cubicBezTo>
                <a:cubicBezTo>
                  <a:pt x="3040518" y="13274"/>
                  <a:pt x="3036444" y="11520"/>
                  <a:pt x="3031782" y="11605"/>
                </a:cubicBezTo>
                <a:cubicBezTo>
                  <a:pt x="3029451" y="11647"/>
                  <a:pt x="3027414" y="12140"/>
                  <a:pt x="3026005" y="12905"/>
                </a:cubicBezTo>
                <a:lnTo>
                  <a:pt x="3025281" y="13960"/>
                </a:lnTo>
                <a:lnTo>
                  <a:pt x="3025181" y="13746"/>
                </a:lnTo>
                <a:cubicBezTo>
                  <a:pt x="3023251" y="12666"/>
                  <a:pt x="3020540" y="12630"/>
                  <a:pt x="3017719" y="13444"/>
                </a:cubicBezTo>
                <a:lnTo>
                  <a:pt x="3012868" y="16309"/>
                </a:lnTo>
                <a:lnTo>
                  <a:pt x="3013410" y="15929"/>
                </a:lnTo>
                <a:cubicBezTo>
                  <a:pt x="3013832" y="14783"/>
                  <a:pt x="3012438" y="12399"/>
                  <a:pt x="3012604" y="11409"/>
                </a:cubicBezTo>
                <a:cubicBezTo>
                  <a:pt x="3012771" y="10420"/>
                  <a:pt x="3014593" y="10538"/>
                  <a:pt x="3014409" y="9991"/>
                </a:cubicBezTo>
                <a:cubicBezTo>
                  <a:pt x="3014224" y="9443"/>
                  <a:pt x="3012449" y="8205"/>
                  <a:pt x="3011497" y="8123"/>
                </a:cubicBezTo>
                <a:cubicBezTo>
                  <a:pt x="3010545" y="8041"/>
                  <a:pt x="3010235" y="10478"/>
                  <a:pt x="3008894" y="10754"/>
                </a:cubicBezTo>
                <a:cubicBezTo>
                  <a:pt x="3007553" y="11029"/>
                  <a:pt x="3004395" y="9110"/>
                  <a:pt x="3003454" y="9776"/>
                </a:cubicBezTo>
                <a:lnTo>
                  <a:pt x="3003145" y="10821"/>
                </a:lnTo>
                <a:lnTo>
                  <a:pt x="2999175" y="8825"/>
                </a:lnTo>
                <a:cubicBezTo>
                  <a:pt x="2997654" y="8854"/>
                  <a:pt x="2997565" y="12768"/>
                  <a:pt x="2995485" y="13428"/>
                </a:cubicBezTo>
                <a:lnTo>
                  <a:pt x="2991939" y="13023"/>
                </a:lnTo>
                <a:lnTo>
                  <a:pt x="2992499" y="12948"/>
                </a:lnTo>
                <a:cubicBezTo>
                  <a:pt x="2993169" y="12074"/>
                  <a:pt x="2993002" y="10823"/>
                  <a:pt x="2992128" y="10153"/>
                </a:cubicBezTo>
                <a:cubicBezTo>
                  <a:pt x="2991254" y="9485"/>
                  <a:pt x="2990003" y="9652"/>
                  <a:pt x="2989333" y="10526"/>
                </a:cubicBezTo>
                <a:cubicBezTo>
                  <a:pt x="2988999" y="10963"/>
                  <a:pt x="2988873" y="11494"/>
                  <a:pt x="2988940" y="12000"/>
                </a:cubicBezTo>
                <a:lnTo>
                  <a:pt x="2989437" y="12857"/>
                </a:lnTo>
                <a:lnTo>
                  <a:pt x="2986695" y="12780"/>
                </a:lnTo>
                <a:cubicBezTo>
                  <a:pt x="2986004" y="13386"/>
                  <a:pt x="2985825" y="15038"/>
                  <a:pt x="2985970" y="16703"/>
                </a:cubicBezTo>
                <a:cubicBezTo>
                  <a:pt x="2986115" y="18366"/>
                  <a:pt x="2986583" y="20044"/>
                  <a:pt x="2987187" y="20702"/>
                </a:cubicBezTo>
                <a:cubicBezTo>
                  <a:pt x="2988396" y="22020"/>
                  <a:pt x="2992044" y="19937"/>
                  <a:pt x="2993946" y="20681"/>
                </a:cubicBezTo>
                <a:cubicBezTo>
                  <a:pt x="2994897" y="21053"/>
                  <a:pt x="2995662" y="22165"/>
                  <a:pt x="2996388" y="23189"/>
                </a:cubicBezTo>
                <a:lnTo>
                  <a:pt x="2997862" y="24506"/>
                </a:lnTo>
                <a:lnTo>
                  <a:pt x="2995653" y="26193"/>
                </a:lnTo>
                <a:cubicBezTo>
                  <a:pt x="2995745" y="27589"/>
                  <a:pt x="2997521" y="28607"/>
                  <a:pt x="2999620" y="28469"/>
                </a:cubicBezTo>
                <a:cubicBezTo>
                  <a:pt x="3001720" y="28331"/>
                  <a:pt x="3003347" y="27087"/>
                  <a:pt x="3003254" y="25692"/>
                </a:cubicBezTo>
                <a:lnTo>
                  <a:pt x="3000603" y="24172"/>
                </a:lnTo>
                <a:lnTo>
                  <a:pt x="3001468" y="23744"/>
                </a:lnTo>
                <a:cubicBezTo>
                  <a:pt x="3002435" y="22905"/>
                  <a:pt x="3003263" y="21827"/>
                  <a:pt x="3003502" y="20884"/>
                </a:cubicBezTo>
                <a:cubicBezTo>
                  <a:pt x="3003982" y="18998"/>
                  <a:pt x="3001375" y="15448"/>
                  <a:pt x="3001476" y="13852"/>
                </a:cubicBezTo>
                <a:lnTo>
                  <a:pt x="3002818" y="12549"/>
                </a:lnTo>
                <a:lnTo>
                  <a:pt x="3003243" y="14750"/>
                </a:lnTo>
                <a:cubicBezTo>
                  <a:pt x="3003911" y="15651"/>
                  <a:pt x="3006323" y="14590"/>
                  <a:pt x="3007461" y="15178"/>
                </a:cubicBezTo>
                <a:lnTo>
                  <a:pt x="3009893" y="18068"/>
                </a:lnTo>
                <a:lnTo>
                  <a:pt x="3009588" y="18247"/>
                </a:lnTo>
                <a:cubicBezTo>
                  <a:pt x="3007212" y="20570"/>
                  <a:pt x="3005844" y="23111"/>
                  <a:pt x="3005552" y="25341"/>
                </a:cubicBezTo>
                <a:lnTo>
                  <a:pt x="3006779" y="27987"/>
                </a:lnTo>
                <a:lnTo>
                  <a:pt x="3005533" y="28289"/>
                </a:lnTo>
                <a:lnTo>
                  <a:pt x="3003815" y="29727"/>
                </a:lnTo>
                <a:lnTo>
                  <a:pt x="2972869" y="29727"/>
                </a:lnTo>
                <a:lnTo>
                  <a:pt x="2972895" y="29637"/>
                </a:lnTo>
                <a:lnTo>
                  <a:pt x="2973710" y="29258"/>
                </a:lnTo>
                <a:lnTo>
                  <a:pt x="2974922" y="29097"/>
                </a:lnTo>
                <a:cubicBezTo>
                  <a:pt x="2975592" y="28222"/>
                  <a:pt x="2975425" y="26971"/>
                  <a:pt x="2974550" y="26303"/>
                </a:cubicBezTo>
                <a:lnTo>
                  <a:pt x="2973837" y="26397"/>
                </a:lnTo>
                <a:lnTo>
                  <a:pt x="2974233" y="25041"/>
                </a:lnTo>
                <a:cubicBezTo>
                  <a:pt x="2975114" y="22900"/>
                  <a:pt x="2975888" y="20854"/>
                  <a:pt x="2975272" y="19850"/>
                </a:cubicBezTo>
                <a:cubicBezTo>
                  <a:pt x="2974657" y="18846"/>
                  <a:pt x="2972611" y="18264"/>
                  <a:pt x="2970479" y="18086"/>
                </a:cubicBezTo>
                <a:cubicBezTo>
                  <a:pt x="2968347" y="17909"/>
                  <a:pt x="2966128" y="18138"/>
                  <a:pt x="2965166" y="18758"/>
                </a:cubicBezTo>
                <a:cubicBezTo>
                  <a:pt x="2964205" y="19379"/>
                  <a:pt x="2964184" y="20953"/>
                  <a:pt x="2964235" y="22652"/>
                </a:cubicBezTo>
                <a:lnTo>
                  <a:pt x="2963777" y="26888"/>
                </a:lnTo>
                <a:lnTo>
                  <a:pt x="2962596" y="27425"/>
                </a:lnTo>
                <a:lnTo>
                  <a:pt x="2962775" y="27953"/>
                </a:lnTo>
                <a:lnTo>
                  <a:pt x="2960198" y="29727"/>
                </a:lnTo>
                <a:lnTo>
                  <a:pt x="2921336" y="29727"/>
                </a:lnTo>
                <a:lnTo>
                  <a:pt x="2918638" y="26636"/>
                </a:lnTo>
                <a:lnTo>
                  <a:pt x="2917531" y="26902"/>
                </a:lnTo>
                <a:lnTo>
                  <a:pt x="2914784" y="24781"/>
                </a:lnTo>
                <a:cubicBezTo>
                  <a:pt x="2910432" y="23238"/>
                  <a:pt x="2905251" y="24272"/>
                  <a:pt x="2903209" y="27088"/>
                </a:cubicBezTo>
                <a:lnTo>
                  <a:pt x="2903028" y="29727"/>
                </a:lnTo>
                <a:lnTo>
                  <a:pt x="2884289" y="29727"/>
                </a:lnTo>
                <a:lnTo>
                  <a:pt x="2884196" y="29592"/>
                </a:lnTo>
                <a:lnTo>
                  <a:pt x="2882966" y="28046"/>
                </a:lnTo>
                <a:lnTo>
                  <a:pt x="2885427" y="26755"/>
                </a:lnTo>
                <a:cubicBezTo>
                  <a:pt x="2885572" y="25364"/>
                  <a:pt x="2883993" y="24061"/>
                  <a:pt x="2881900" y="23843"/>
                </a:cubicBezTo>
                <a:cubicBezTo>
                  <a:pt x="2879808" y="23625"/>
                  <a:pt x="2877995" y="24576"/>
                  <a:pt x="2877850" y="25967"/>
                </a:cubicBezTo>
                <a:lnTo>
                  <a:pt x="2880206" y="27912"/>
                </a:lnTo>
                <a:lnTo>
                  <a:pt x="2879282" y="28189"/>
                </a:lnTo>
                <a:lnTo>
                  <a:pt x="2877736" y="29727"/>
                </a:lnTo>
                <a:lnTo>
                  <a:pt x="2854460" y="29727"/>
                </a:lnTo>
                <a:lnTo>
                  <a:pt x="2854484" y="29660"/>
                </a:lnTo>
                <a:cubicBezTo>
                  <a:pt x="2855147" y="28818"/>
                  <a:pt x="2856862" y="28906"/>
                  <a:pt x="2857188" y="28108"/>
                </a:cubicBezTo>
                <a:cubicBezTo>
                  <a:pt x="2857514" y="27309"/>
                  <a:pt x="2857380" y="25399"/>
                  <a:pt x="2856440" y="24869"/>
                </a:cubicBezTo>
                <a:cubicBezTo>
                  <a:pt x="2855499" y="24338"/>
                  <a:pt x="2852853" y="24639"/>
                  <a:pt x="2851544" y="24925"/>
                </a:cubicBezTo>
                <a:cubicBezTo>
                  <a:pt x="2850235" y="25211"/>
                  <a:pt x="2849001" y="25706"/>
                  <a:pt x="2848585" y="26585"/>
                </a:cubicBezTo>
                <a:lnTo>
                  <a:pt x="2848779" y="28102"/>
                </a:lnTo>
                <a:lnTo>
                  <a:pt x="2845042" y="28564"/>
                </a:lnTo>
                <a:lnTo>
                  <a:pt x="2844858" y="29727"/>
                </a:lnTo>
                <a:lnTo>
                  <a:pt x="2820167" y="29727"/>
                </a:lnTo>
                <a:lnTo>
                  <a:pt x="2821455" y="29233"/>
                </a:lnTo>
                <a:cubicBezTo>
                  <a:pt x="2822651" y="28466"/>
                  <a:pt x="2824656" y="27132"/>
                  <a:pt x="2824964" y="26038"/>
                </a:cubicBezTo>
                <a:cubicBezTo>
                  <a:pt x="2825272" y="24944"/>
                  <a:pt x="2823357" y="23836"/>
                  <a:pt x="2823302" y="22669"/>
                </a:cubicBezTo>
                <a:cubicBezTo>
                  <a:pt x="2823246" y="21501"/>
                  <a:pt x="2824975" y="19838"/>
                  <a:pt x="2824629" y="19034"/>
                </a:cubicBezTo>
                <a:cubicBezTo>
                  <a:pt x="2824283" y="18230"/>
                  <a:pt x="2822572" y="17221"/>
                  <a:pt x="2821225" y="17845"/>
                </a:cubicBezTo>
                <a:cubicBezTo>
                  <a:pt x="2819877" y="18467"/>
                  <a:pt x="2817571" y="21294"/>
                  <a:pt x="2816544" y="22775"/>
                </a:cubicBezTo>
                <a:cubicBezTo>
                  <a:pt x="2815516" y="24256"/>
                  <a:pt x="2814734" y="25787"/>
                  <a:pt x="2815060" y="26729"/>
                </a:cubicBezTo>
                <a:cubicBezTo>
                  <a:pt x="2815386" y="27671"/>
                  <a:pt x="2818045" y="27774"/>
                  <a:pt x="2818499" y="28425"/>
                </a:cubicBezTo>
                <a:lnTo>
                  <a:pt x="2818081" y="29727"/>
                </a:lnTo>
                <a:lnTo>
                  <a:pt x="2810786" y="29727"/>
                </a:lnTo>
                <a:lnTo>
                  <a:pt x="2813572" y="27475"/>
                </a:lnTo>
                <a:cubicBezTo>
                  <a:pt x="2812955" y="26675"/>
                  <a:pt x="2808563" y="25291"/>
                  <a:pt x="2806430" y="25458"/>
                </a:cubicBezTo>
                <a:lnTo>
                  <a:pt x="2802322" y="29727"/>
                </a:lnTo>
                <a:lnTo>
                  <a:pt x="2794147" y="29727"/>
                </a:lnTo>
                <a:lnTo>
                  <a:pt x="2798237" y="25955"/>
                </a:lnTo>
                <a:lnTo>
                  <a:pt x="2798741" y="23993"/>
                </a:lnTo>
                <a:lnTo>
                  <a:pt x="2800522" y="22725"/>
                </a:lnTo>
                <a:lnTo>
                  <a:pt x="2799820" y="19801"/>
                </a:lnTo>
                <a:lnTo>
                  <a:pt x="2799913" y="19438"/>
                </a:lnTo>
                <a:lnTo>
                  <a:pt x="2801092" y="18503"/>
                </a:lnTo>
                <a:lnTo>
                  <a:pt x="2800268" y="18058"/>
                </a:lnTo>
                <a:lnTo>
                  <a:pt x="2800590" y="16809"/>
                </a:lnTo>
                <a:cubicBezTo>
                  <a:pt x="2800627" y="13487"/>
                  <a:pt x="2799798" y="10722"/>
                  <a:pt x="2798428" y="8939"/>
                </a:cubicBezTo>
                <a:cubicBezTo>
                  <a:pt x="2797057" y="7156"/>
                  <a:pt x="2795144" y="6354"/>
                  <a:pt x="2793016" y="6955"/>
                </a:cubicBezTo>
                <a:lnTo>
                  <a:pt x="2791580" y="8281"/>
                </a:lnTo>
                <a:lnTo>
                  <a:pt x="2787761" y="8350"/>
                </a:lnTo>
                <a:cubicBezTo>
                  <a:pt x="2786096" y="9013"/>
                  <a:pt x="2784257" y="10262"/>
                  <a:pt x="2782639" y="11940"/>
                </a:cubicBezTo>
                <a:lnTo>
                  <a:pt x="2779916" y="16245"/>
                </a:lnTo>
                <a:lnTo>
                  <a:pt x="2778143" y="12972"/>
                </a:lnTo>
                <a:lnTo>
                  <a:pt x="2775631" y="13005"/>
                </a:lnTo>
                <a:lnTo>
                  <a:pt x="2771867" y="10809"/>
                </a:lnTo>
                <a:cubicBezTo>
                  <a:pt x="2771187" y="10780"/>
                  <a:pt x="2770774" y="11637"/>
                  <a:pt x="2770293" y="12561"/>
                </a:cubicBezTo>
                <a:lnTo>
                  <a:pt x="2769815" y="13081"/>
                </a:lnTo>
                <a:lnTo>
                  <a:pt x="2769643" y="13084"/>
                </a:lnTo>
                <a:lnTo>
                  <a:pt x="2769663" y="13247"/>
                </a:lnTo>
                <a:lnTo>
                  <a:pt x="2769286" y="13658"/>
                </a:lnTo>
                <a:lnTo>
                  <a:pt x="2765367" y="9053"/>
                </a:lnTo>
                <a:cubicBezTo>
                  <a:pt x="2762764" y="7819"/>
                  <a:pt x="2759240" y="7185"/>
                  <a:pt x="2755412" y="7442"/>
                </a:cubicBezTo>
                <a:cubicBezTo>
                  <a:pt x="2751584" y="7699"/>
                  <a:pt x="2748177" y="8798"/>
                  <a:pt x="2745762" y="10368"/>
                </a:cubicBezTo>
                <a:lnTo>
                  <a:pt x="2742675" y="15174"/>
                </a:lnTo>
                <a:lnTo>
                  <a:pt x="2740455" y="15566"/>
                </a:lnTo>
                <a:cubicBezTo>
                  <a:pt x="2740005" y="16209"/>
                  <a:pt x="2739858" y="16973"/>
                  <a:pt x="2739984" y="17689"/>
                </a:cubicBezTo>
                <a:cubicBezTo>
                  <a:pt x="2740111" y="18405"/>
                  <a:pt x="2740510" y="19073"/>
                  <a:pt x="2741153" y="19522"/>
                </a:cubicBezTo>
                <a:lnTo>
                  <a:pt x="2744471" y="18937"/>
                </a:lnTo>
                <a:lnTo>
                  <a:pt x="2746497" y="21319"/>
                </a:lnTo>
                <a:cubicBezTo>
                  <a:pt x="2749100" y="22552"/>
                  <a:pt x="2752623" y="23186"/>
                  <a:pt x="2756452" y="22930"/>
                </a:cubicBezTo>
                <a:lnTo>
                  <a:pt x="2762730" y="21026"/>
                </a:lnTo>
                <a:lnTo>
                  <a:pt x="2763286" y="21097"/>
                </a:lnTo>
                <a:cubicBezTo>
                  <a:pt x="2764462" y="20935"/>
                  <a:pt x="2765718" y="20713"/>
                  <a:pt x="2766546" y="21097"/>
                </a:cubicBezTo>
                <a:cubicBezTo>
                  <a:pt x="2768201" y="21866"/>
                  <a:pt x="2769029" y="25236"/>
                  <a:pt x="2770448" y="25355"/>
                </a:cubicBezTo>
                <a:cubicBezTo>
                  <a:pt x="2771867" y="25473"/>
                  <a:pt x="2774528" y="23463"/>
                  <a:pt x="2775060" y="21807"/>
                </a:cubicBezTo>
                <a:lnTo>
                  <a:pt x="2774984" y="21465"/>
                </a:lnTo>
                <a:lnTo>
                  <a:pt x="2779168" y="21410"/>
                </a:lnTo>
                <a:lnTo>
                  <a:pt x="2779863" y="19044"/>
                </a:lnTo>
                <a:lnTo>
                  <a:pt x="2780121" y="20430"/>
                </a:lnTo>
                <a:cubicBezTo>
                  <a:pt x="2781044" y="21096"/>
                  <a:pt x="2782536" y="21019"/>
                  <a:pt x="2784201" y="20356"/>
                </a:cubicBezTo>
                <a:lnTo>
                  <a:pt x="2785641" y="19348"/>
                </a:lnTo>
                <a:lnTo>
                  <a:pt x="2785173" y="21165"/>
                </a:lnTo>
                <a:cubicBezTo>
                  <a:pt x="2785136" y="24487"/>
                  <a:pt x="2785965" y="27251"/>
                  <a:pt x="2787335" y="29035"/>
                </a:cubicBezTo>
                <a:lnTo>
                  <a:pt x="2789223" y="29727"/>
                </a:lnTo>
                <a:lnTo>
                  <a:pt x="2754802" y="29727"/>
                </a:lnTo>
                <a:lnTo>
                  <a:pt x="2754830" y="26869"/>
                </a:lnTo>
                <a:cubicBezTo>
                  <a:pt x="2753535" y="25170"/>
                  <a:pt x="2751828" y="24040"/>
                  <a:pt x="2750113" y="23586"/>
                </a:cubicBezTo>
                <a:cubicBezTo>
                  <a:pt x="2748399" y="23132"/>
                  <a:pt x="2746677" y="23355"/>
                  <a:pt x="2745356" y="24363"/>
                </a:cubicBezTo>
                <a:lnTo>
                  <a:pt x="2745304" y="29727"/>
                </a:lnTo>
                <a:lnTo>
                  <a:pt x="2704636" y="29727"/>
                </a:lnTo>
                <a:lnTo>
                  <a:pt x="2702226" y="26844"/>
                </a:lnTo>
                <a:cubicBezTo>
                  <a:pt x="2701042" y="26625"/>
                  <a:pt x="2699267" y="28693"/>
                  <a:pt x="2697904" y="28855"/>
                </a:cubicBezTo>
                <a:cubicBezTo>
                  <a:pt x="2696542" y="29016"/>
                  <a:pt x="2695067" y="27383"/>
                  <a:pt x="2694049" y="27812"/>
                </a:cubicBezTo>
                <a:lnTo>
                  <a:pt x="2692853" y="29727"/>
                </a:lnTo>
                <a:lnTo>
                  <a:pt x="2685507" y="29727"/>
                </a:lnTo>
                <a:lnTo>
                  <a:pt x="2693507" y="24526"/>
                </a:lnTo>
                <a:cubicBezTo>
                  <a:pt x="2693363" y="22387"/>
                  <a:pt x="2691682" y="20555"/>
                  <a:pt x="2689079" y="19322"/>
                </a:cubicBezTo>
                <a:lnTo>
                  <a:pt x="2685722" y="18779"/>
                </a:lnTo>
                <a:lnTo>
                  <a:pt x="2685967" y="18499"/>
                </a:lnTo>
                <a:cubicBezTo>
                  <a:pt x="2685977" y="17526"/>
                  <a:pt x="2685536" y="16773"/>
                  <a:pt x="2684811" y="16342"/>
                </a:cubicBezTo>
                <a:cubicBezTo>
                  <a:pt x="2684087" y="15911"/>
                  <a:pt x="2683081" y="15802"/>
                  <a:pt x="2681965" y="16117"/>
                </a:cubicBezTo>
                <a:lnTo>
                  <a:pt x="2680391" y="17916"/>
                </a:lnTo>
                <a:lnTo>
                  <a:pt x="2679124" y="17711"/>
                </a:lnTo>
                <a:cubicBezTo>
                  <a:pt x="2675297" y="17968"/>
                  <a:pt x="2671889" y="19068"/>
                  <a:pt x="2669474" y="20637"/>
                </a:cubicBezTo>
                <a:cubicBezTo>
                  <a:pt x="2667060" y="22207"/>
                  <a:pt x="2665639" y="24247"/>
                  <a:pt x="2665782" y="26386"/>
                </a:cubicBezTo>
                <a:lnTo>
                  <a:pt x="2672834" y="29727"/>
                </a:lnTo>
                <a:lnTo>
                  <a:pt x="2661399" y="29727"/>
                </a:lnTo>
                <a:lnTo>
                  <a:pt x="2657599" y="28320"/>
                </a:lnTo>
                <a:lnTo>
                  <a:pt x="2653725" y="29727"/>
                </a:lnTo>
                <a:lnTo>
                  <a:pt x="2638002" y="29727"/>
                </a:lnTo>
                <a:lnTo>
                  <a:pt x="2638079" y="24745"/>
                </a:lnTo>
                <a:cubicBezTo>
                  <a:pt x="2637292" y="23870"/>
                  <a:pt x="2635174" y="23667"/>
                  <a:pt x="2633045" y="23879"/>
                </a:cubicBezTo>
                <a:cubicBezTo>
                  <a:pt x="2630915" y="24091"/>
                  <a:pt x="2628776" y="24719"/>
                  <a:pt x="2627942" y="25503"/>
                </a:cubicBezTo>
                <a:lnTo>
                  <a:pt x="2628010" y="29727"/>
                </a:lnTo>
                <a:lnTo>
                  <a:pt x="2623715" y="29727"/>
                </a:lnTo>
                <a:lnTo>
                  <a:pt x="2624823" y="28151"/>
                </a:lnTo>
                <a:cubicBezTo>
                  <a:pt x="2624619" y="23883"/>
                  <a:pt x="2621762" y="20553"/>
                  <a:pt x="2618442" y="20713"/>
                </a:cubicBezTo>
                <a:cubicBezTo>
                  <a:pt x="2615124" y="20873"/>
                  <a:pt x="2612600" y="24462"/>
                  <a:pt x="2612806" y="28729"/>
                </a:cubicBezTo>
                <a:lnTo>
                  <a:pt x="2613662" y="29727"/>
                </a:lnTo>
                <a:lnTo>
                  <a:pt x="2494357" y="29727"/>
                </a:lnTo>
                <a:lnTo>
                  <a:pt x="2493453" y="29352"/>
                </a:lnTo>
                <a:lnTo>
                  <a:pt x="2493003" y="29727"/>
                </a:lnTo>
                <a:lnTo>
                  <a:pt x="2479548" y="29727"/>
                </a:lnTo>
                <a:lnTo>
                  <a:pt x="2480629" y="28326"/>
                </a:lnTo>
                <a:cubicBezTo>
                  <a:pt x="2481088" y="27255"/>
                  <a:pt x="2481616" y="26104"/>
                  <a:pt x="2482652" y="25762"/>
                </a:cubicBezTo>
                <a:lnTo>
                  <a:pt x="2486203" y="26122"/>
                </a:lnTo>
                <a:lnTo>
                  <a:pt x="2485643" y="26203"/>
                </a:lnTo>
                <a:cubicBezTo>
                  <a:pt x="2484984" y="27086"/>
                  <a:pt x="2485167" y="28334"/>
                  <a:pt x="2486050" y="28993"/>
                </a:cubicBezTo>
                <a:cubicBezTo>
                  <a:pt x="2486933" y="29651"/>
                  <a:pt x="2488181" y="29469"/>
                  <a:pt x="2488839" y="28586"/>
                </a:cubicBezTo>
                <a:cubicBezTo>
                  <a:pt x="2489168" y="28144"/>
                  <a:pt x="2489287" y="27611"/>
                  <a:pt x="2489213" y="27106"/>
                </a:cubicBezTo>
                <a:lnTo>
                  <a:pt x="2488707" y="26256"/>
                </a:lnTo>
                <a:lnTo>
                  <a:pt x="2491448" y="26298"/>
                </a:lnTo>
                <a:cubicBezTo>
                  <a:pt x="2492132" y="25683"/>
                  <a:pt x="2492290" y="24029"/>
                  <a:pt x="2492124" y="22366"/>
                </a:cubicBezTo>
                <a:cubicBezTo>
                  <a:pt x="2491957" y="20705"/>
                  <a:pt x="2491468" y="19033"/>
                  <a:pt x="2490856" y="18382"/>
                </a:cubicBezTo>
                <a:cubicBezTo>
                  <a:pt x="2490243" y="17732"/>
                  <a:pt x="2489032" y="17938"/>
                  <a:pt x="2487734" y="18218"/>
                </a:cubicBezTo>
                <a:lnTo>
                  <a:pt x="2487655" y="18223"/>
                </a:lnTo>
                <a:lnTo>
                  <a:pt x="2488917" y="17052"/>
                </a:lnTo>
                <a:cubicBezTo>
                  <a:pt x="2488938" y="16503"/>
                  <a:pt x="2488734" y="15996"/>
                  <a:pt x="2488387" y="15622"/>
                </a:cubicBezTo>
                <a:cubicBezTo>
                  <a:pt x="2488040" y="15248"/>
                  <a:pt x="2487550" y="15007"/>
                  <a:pt x="2487000" y="14986"/>
                </a:cubicBezTo>
                <a:cubicBezTo>
                  <a:pt x="2485899" y="14945"/>
                  <a:pt x="2484974" y="15803"/>
                  <a:pt x="2484934" y="16904"/>
                </a:cubicBezTo>
                <a:lnTo>
                  <a:pt x="2486256" y="18328"/>
                </a:lnTo>
                <a:lnTo>
                  <a:pt x="2484097" y="18490"/>
                </a:lnTo>
                <a:cubicBezTo>
                  <a:pt x="2483143" y="18130"/>
                  <a:pt x="2482363" y="17027"/>
                  <a:pt x="2481625" y="16013"/>
                </a:cubicBezTo>
                <a:lnTo>
                  <a:pt x="2480134" y="14714"/>
                </a:lnTo>
                <a:lnTo>
                  <a:pt x="2482321" y="12999"/>
                </a:lnTo>
                <a:cubicBezTo>
                  <a:pt x="2482212" y="11605"/>
                  <a:pt x="2480422" y="10610"/>
                  <a:pt x="2478325" y="10774"/>
                </a:cubicBezTo>
                <a:cubicBezTo>
                  <a:pt x="2476228" y="10939"/>
                  <a:pt x="2474617" y="12203"/>
                  <a:pt x="2474727" y="13597"/>
                </a:cubicBezTo>
                <a:lnTo>
                  <a:pt x="2477396" y="15084"/>
                </a:lnTo>
                <a:lnTo>
                  <a:pt x="2476538" y="15522"/>
                </a:lnTo>
                <a:cubicBezTo>
                  <a:pt x="2475581" y="16374"/>
                  <a:pt x="2474767" y="17462"/>
                  <a:pt x="2474540" y="18408"/>
                </a:cubicBezTo>
                <a:cubicBezTo>
                  <a:pt x="2474084" y="20300"/>
                  <a:pt x="2476735" y="23816"/>
                  <a:pt x="2476655" y="25414"/>
                </a:cubicBezTo>
                <a:lnTo>
                  <a:pt x="2475331" y="26733"/>
                </a:lnTo>
                <a:lnTo>
                  <a:pt x="2474877" y="24538"/>
                </a:lnTo>
                <a:cubicBezTo>
                  <a:pt x="2474197" y="23646"/>
                  <a:pt x="2471799" y="24737"/>
                  <a:pt x="2470654" y="24163"/>
                </a:cubicBezTo>
                <a:cubicBezTo>
                  <a:pt x="2469509" y="23590"/>
                  <a:pt x="2468999" y="21209"/>
                  <a:pt x="2468006" y="21096"/>
                </a:cubicBezTo>
                <a:cubicBezTo>
                  <a:pt x="2467012" y="20984"/>
                  <a:pt x="2465104" y="22339"/>
                  <a:pt x="2464696" y="23489"/>
                </a:cubicBezTo>
                <a:cubicBezTo>
                  <a:pt x="2464289" y="24639"/>
                  <a:pt x="2465713" y="27006"/>
                  <a:pt x="2465560" y="27997"/>
                </a:cubicBezTo>
                <a:lnTo>
                  <a:pt x="2464438" y="28902"/>
                </a:lnTo>
                <a:lnTo>
                  <a:pt x="2462754" y="26616"/>
                </a:lnTo>
                <a:cubicBezTo>
                  <a:pt x="2460376" y="25124"/>
                  <a:pt x="2457530" y="24595"/>
                  <a:pt x="2454779" y="25383"/>
                </a:cubicBezTo>
                <a:lnTo>
                  <a:pt x="2452666" y="29727"/>
                </a:lnTo>
                <a:lnTo>
                  <a:pt x="2393369" y="29727"/>
                </a:lnTo>
                <a:lnTo>
                  <a:pt x="2397086" y="18591"/>
                </a:lnTo>
                <a:cubicBezTo>
                  <a:pt x="2396520" y="15318"/>
                  <a:pt x="2395204" y="12750"/>
                  <a:pt x="2393534" y="11244"/>
                </a:cubicBezTo>
                <a:cubicBezTo>
                  <a:pt x="2391862" y="9739"/>
                  <a:pt x="2389836" y="9296"/>
                  <a:pt x="2387853" y="10273"/>
                </a:cubicBezTo>
                <a:lnTo>
                  <a:pt x="2386680" y="11837"/>
                </a:lnTo>
                <a:lnTo>
                  <a:pt x="2382938" y="12597"/>
                </a:lnTo>
                <a:cubicBezTo>
                  <a:pt x="2381419" y="13550"/>
                  <a:pt x="2379837" y="15113"/>
                  <a:pt x="2378550" y="17057"/>
                </a:cubicBezTo>
                <a:lnTo>
                  <a:pt x="2376651" y="21783"/>
                </a:lnTo>
                <a:lnTo>
                  <a:pt x="2374315" y="18885"/>
                </a:lnTo>
                <a:lnTo>
                  <a:pt x="2372586" y="19227"/>
                </a:lnTo>
                <a:lnTo>
                  <a:pt x="2372578" y="18374"/>
                </a:lnTo>
                <a:cubicBezTo>
                  <a:pt x="2371174" y="12549"/>
                  <a:pt x="2367397" y="8462"/>
                  <a:pt x="2364143" y="9247"/>
                </a:cubicBezTo>
                <a:cubicBezTo>
                  <a:pt x="2362515" y="9639"/>
                  <a:pt x="2361328" y="11175"/>
                  <a:pt x="2360721" y="13340"/>
                </a:cubicBezTo>
                <a:lnTo>
                  <a:pt x="2360758" y="17353"/>
                </a:lnTo>
                <a:lnTo>
                  <a:pt x="2350959" y="17566"/>
                </a:lnTo>
                <a:cubicBezTo>
                  <a:pt x="2347241" y="18513"/>
                  <a:pt x="2344089" y="20211"/>
                  <a:pt x="2341999" y="22192"/>
                </a:cubicBezTo>
                <a:cubicBezTo>
                  <a:pt x="2339909" y="24174"/>
                  <a:pt x="2338880" y="26437"/>
                  <a:pt x="2339410" y="28515"/>
                </a:cubicBezTo>
                <a:lnTo>
                  <a:pt x="2340898" y="29727"/>
                </a:lnTo>
                <a:lnTo>
                  <a:pt x="2322435" y="29727"/>
                </a:lnTo>
                <a:lnTo>
                  <a:pt x="2320612" y="28720"/>
                </a:lnTo>
                <a:lnTo>
                  <a:pt x="2320661" y="25340"/>
                </a:lnTo>
                <a:lnTo>
                  <a:pt x="2323752" y="24638"/>
                </a:lnTo>
                <a:lnTo>
                  <a:pt x="2324139" y="24296"/>
                </a:lnTo>
                <a:lnTo>
                  <a:pt x="2324396" y="24413"/>
                </a:lnTo>
                <a:cubicBezTo>
                  <a:pt x="2325823" y="24656"/>
                  <a:pt x="2327342" y="24624"/>
                  <a:pt x="2328402" y="23787"/>
                </a:cubicBezTo>
                <a:cubicBezTo>
                  <a:pt x="2329460" y="22952"/>
                  <a:pt x="2329980" y="20207"/>
                  <a:pt x="2330749" y="19396"/>
                </a:cubicBezTo>
                <a:cubicBezTo>
                  <a:pt x="2331517" y="18586"/>
                  <a:pt x="2332789" y="19496"/>
                  <a:pt x="2333010" y="18925"/>
                </a:cubicBezTo>
                <a:cubicBezTo>
                  <a:pt x="2333229" y="18355"/>
                  <a:pt x="2332706" y="16770"/>
                  <a:pt x="2332070" y="15974"/>
                </a:cubicBezTo>
                <a:cubicBezTo>
                  <a:pt x="2331751" y="15575"/>
                  <a:pt x="2331312" y="15049"/>
                  <a:pt x="2330812" y="14655"/>
                </a:cubicBezTo>
                <a:cubicBezTo>
                  <a:pt x="2330312" y="14264"/>
                  <a:pt x="2329750" y="14006"/>
                  <a:pt x="2329188" y="14145"/>
                </a:cubicBezTo>
                <a:lnTo>
                  <a:pt x="2325861" y="17151"/>
                </a:lnTo>
                <a:lnTo>
                  <a:pt x="2325646" y="16544"/>
                </a:lnTo>
                <a:cubicBezTo>
                  <a:pt x="2325680" y="15412"/>
                  <a:pt x="2327895" y="15227"/>
                  <a:pt x="2327580" y="14649"/>
                </a:cubicBezTo>
                <a:cubicBezTo>
                  <a:pt x="2327266" y="14071"/>
                  <a:pt x="2325195" y="13239"/>
                  <a:pt x="2323760" y="13075"/>
                </a:cubicBezTo>
                <a:lnTo>
                  <a:pt x="2320166" y="13519"/>
                </a:lnTo>
                <a:lnTo>
                  <a:pt x="2320226" y="12672"/>
                </a:lnTo>
                <a:lnTo>
                  <a:pt x="2319370" y="10904"/>
                </a:lnTo>
                <a:lnTo>
                  <a:pt x="2320650" y="10153"/>
                </a:lnTo>
                <a:cubicBezTo>
                  <a:pt x="2322641" y="8278"/>
                  <a:pt x="2324022" y="6132"/>
                  <a:pt x="2324647" y="4182"/>
                </a:cubicBezTo>
                <a:close/>
                <a:moveTo>
                  <a:pt x="2277198" y="1087"/>
                </a:moveTo>
                <a:lnTo>
                  <a:pt x="2277262" y="1087"/>
                </a:lnTo>
                <a:lnTo>
                  <a:pt x="2277214" y="1161"/>
                </a:lnTo>
                <a:close/>
                <a:moveTo>
                  <a:pt x="2021704" y="1087"/>
                </a:moveTo>
                <a:lnTo>
                  <a:pt x="2048388" y="1087"/>
                </a:lnTo>
                <a:lnTo>
                  <a:pt x="2057502" y="9308"/>
                </a:lnTo>
                <a:cubicBezTo>
                  <a:pt x="2062283" y="11960"/>
                  <a:pt x="2067212" y="13279"/>
                  <a:pt x="2071316" y="13268"/>
                </a:cubicBezTo>
                <a:cubicBezTo>
                  <a:pt x="2075420" y="13255"/>
                  <a:pt x="2078700" y="11913"/>
                  <a:pt x="2080181" y="9242"/>
                </a:cubicBezTo>
                <a:lnTo>
                  <a:pt x="2079501" y="4101"/>
                </a:lnTo>
                <a:lnTo>
                  <a:pt x="2080874" y="7033"/>
                </a:lnTo>
                <a:cubicBezTo>
                  <a:pt x="2082526" y="8560"/>
                  <a:pt x="2084546" y="9027"/>
                  <a:pt x="2086542" y="8075"/>
                </a:cubicBezTo>
                <a:lnTo>
                  <a:pt x="2087734" y="6526"/>
                </a:lnTo>
                <a:lnTo>
                  <a:pt x="2091486" y="5815"/>
                </a:lnTo>
                <a:cubicBezTo>
                  <a:pt x="2093016" y="4880"/>
                  <a:pt x="2094618" y="3338"/>
                  <a:pt x="2095930" y="1412"/>
                </a:cubicBezTo>
                <a:lnTo>
                  <a:pt x="2096066" y="1087"/>
                </a:lnTo>
                <a:lnTo>
                  <a:pt x="2101654" y="1087"/>
                </a:lnTo>
                <a:lnTo>
                  <a:pt x="2101709" y="3606"/>
                </a:lnTo>
                <a:cubicBezTo>
                  <a:pt x="2102448" y="6510"/>
                  <a:pt x="2103774" y="8972"/>
                  <a:pt x="2105322" y="10604"/>
                </a:cubicBezTo>
                <a:lnTo>
                  <a:pt x="2109559" y="12340"/>
                </a:lnTo>
                <a:lnTo>
                  <a:pt x="2107194" y="15884"/>
                </a:lnTo>
                <a:cubicBezTo>
                  <a:pt x="2107468" y="17600"/>
                  <a:pt x="2108561" y="18752"/>
                  <a:pt x="2110106" y="19227"/>
                </a:cubicBezTo>
                <a:cubicBezTo>
                  <a:pt x="2111652" y="19701"/>
                  <a:pt x="2113649" y="19498"/>
                  <a:pt x="2115732" y="18504"/>
                </a:cubicBezTo>
                <a:cubicBezTo>
                  <a:pt x="2119900" y="16518"/>
                  <a:pt x="2122834" y="12123"/>
                  <a:pt x="2122286" y="8688"/>
                </a:cubicBezTo>
                <a:cubicBezTo>
                  <a:pt x="2122012" y="6971"/>
                  <a:pt x="2120919" y="5819"/>
                  <a:pt x="2119374" y="5345"/>
                </a:cubicBezTo>
                <a:cubicBezTo>
                  <a:pt x="2117828" y="4871"/>
                  <a:pt x="2115830" y="5074"/>
                  <a:pt x="2113747" y="6067"/>
                </a:cubicBezTo>
                <a:lnTo>
                  <a:pt x="2113581" y="6317"/>
                </a:lnTo>
                <a:lnTo>
                  <a:pt x="2113472" y="1344"/>
                </a:lnTo>
                <a:lnTo>
                  <a:pt x="2123525" y="1251"/>
                </a:lnTo>
                <a:lnTo>
                  <a:pt x="2123853" y="1087"/>
                </a:lnTo>
                <a:lnTo>
                  <a:pt x="2128973" y="1087"/>
                </a:lnTo>
                <a:lnTo>
                  <a:pt x="2128612" y="1551"/>
                </a:lnTo>
                <a:lnTo>
                  <a:pt x="2130105" y="3608"/>
                </a:lnTo>
                <a:lnTo>
                  <a:pt x="2128039" y="6682"/>
                </a:lnTo>
                <a:cubicBezTo>
                  <a:pt x="2127531" y="7922"/>
                  <a:pt x="2127240" y="9220"/>
                  <a:pt x="2127727" y="10061"/>
                </a:cubicBezTo>
                <a:cubicBezTo>
                  <a:pt x="2128216" y="10901"/>
                  <a:pt x="2130440" y="11133"/>
                  <a:pt x="2130967" y="11727"/>
                </a:cubicBezTo>
                <a:cubicBezTo>
                  <a:pt x="2131494" y="12321"/>
                  <a:pt x="2130452" y="13481"/>
                  <a:pt x="2130891" y="13625"/>
                </a:cubicBezTo>
                <a:cubicBezTo>
                  <a:pt x="2131330" y="13770"/>
                  <a:pt x="2132787" y="13197"/>
                  <a:pt x="2133599" y="12591"/>
                </a:cubicBezTo>
                <a:cubicBezTo>
                  <a:pt x="2134412" y="11984"/>
                  <a:pt x="2135761" y="10923"/>
                  <a:pt x="2135762" y="9983"/>
                </a:cubicBezTo>
                <a:lnTo>
                  <a:pt x="2134350" y="7995"/>
                </a:lnTo>
                <a:lnTo>
                  <a:pt x="2137462" y="3346"/>
                </a:lnTo>
                <a:lnTo>
                  <a:pt x="2137895" y="1087"/>
                </a:lnTo>
                <a:lnTo>
                  <a:pt x="2141784" y="1087"/>
                </a:lnTo>
                <a:lnTo>
                  <a:pt x="2142393" y="3084"/>
                </a:lnTo>
                <a:cubicBezTo>
                  <a:pt x="2142706" y="3487"/>
                  <a:pt x="2143138" y="4019"/>
                  <a:pt x="2143633" y="4417"/>
                </a:cubicBezTo>
                <a:cubicBezTo>
                  <a:pt x="2144129" y="4816"/>
                  <a:pt x="2144687" y="5081"/>
                  <a:pt x="2145251" y="4950"/>
                </a:cubicBezTo>
                <a:cubicBezTo>
                  <a:pt x="2146378" y="4686"/>
                  <a:pt x="2147892" y="2174"/>
                  <a:pt x="2149160" y="1506"/>
                </a:cubicBezTo>
                <a:lnTo>
                  <a:pt x="2151894" y="1087"/>
                </a:lnTo>
                <a:lnTo>
                  <a:pt x="2154643" y="1087"/>
                </a:lnTo>
                <a:lnTo>
                  <a:pt x="2154194" y="6535"/>
                </a:lnTo>
                <a:lnTo>
                  <a:pt x="2155027" y="8314"/>
                </a:lnTo>
                <a:lnTo>
                  <a:pt x="2153738" y="9048"/>
                </a:lnTo>
                <a:cubicBezTo>
                  <a:pt x="2151723" y="10899"/>
                  <a:pt x="2150314" y="13026"/>
                  <a:pt x="2149664" y="14970"/>
                </a:cubicBezTo>
                <a:cubicBezTo>
                  <a:pt x="2149015" y="16912"/>
                  <a:pt x="2149126" y="18671"/>
                  <a:pt x="2150150" y="19786"/>
                </a:cubicBezTo>
                <a:cubicBezTo>
                  <a:pt x="2152197" y="22014"/>
                  <a:pt x="2157124" y="20820"/>
                  <a:pt x="2161152" y="17119"/>
                </a:cubicBezTo>
                <a:lnTo>
                  <a:pt x="2162708" y="14857"/>
                </a:lnTo>
                <a:lnTo>
                  <a:pt x="2163321" y="14969"/>
                </a:lnTo>
                <a:cubicBezTo>
                  <a:pt x="2165318" y="14017"/>
                  <a:pt x="2166913" y="11826"/>
                  <a:pt x="2167879" y="9051"/>
                </a:cubicBezTo>
                <a:lnTo>
                  <a:pt x="2168536" y="1087"/>
                </a:lnTo>
                <a:lnTo>
                  <a:pt x="2180309" y="1087"/>
                </a:lnTo>
                <a:lnTo>
                  <a:pt x="2181174" y="3438"/>
                </a:lnTo>
                <a:lnTo>
                  <a:pt x="2181174" y="3459"/>
                </a:lnTo>
                <a:lnTo>
                  <a:pt x="2181199" y="3507"/>
                </a:lnTo>
                <a:lnTo>
                  <a:pt x="2181327" y="3856"/>
                </a:lnTo>
                <a:lnTo>
                  <a:pt x="2181420" y="3935"/>
                </a:lnTo>
                <a:lnTo>
                  <a:pt x="2184787" y="10456"/>
                </a:lnTo>
                <a:cubicBezTo>
                  <a:pt x="2186334" y="12089"/>
                  <a:pt x="2188102" y="12892"/>
                  <a:pt x="2189724" y="12478"/>
                </a:cubicBezTo>
                <a:cubicBezTo>
                  <a:pt x="2191346" y="12066"/>
                  <a:pt x="2192515" y="10515"/>
                  <a:pt x="2193094" y="8342"/>
                </a:cubicBezTo>
                <a:lnTo>
                  <a:pt x="2192982" y="3225"/>
                </a:lnTo>
                <a:lnTo>
                  <a:pt x="2193190" y="2716"/>
                </a:lnTo>
                <a:lnTo>
                  <a:pt x="2194448" y="2571"/>
                </a:lnTo>
                <a:lnTo>
                  <a:pt x="2197161" y="4183"/>
                </a:lnTo>
                <a:lnTo>
                  <a:pt x="2198371" y="2147"/>
                </a:lnTo>
                <a:lnTo>
                  <a:pt x="2199683" y="2008"/>
                </a:lnTo>
                <a:cubicBezTo>
                  <a:pt x="2202164" y="3295"/>
                  <a:pt x="2204704" y="10398"/>
                  <a:pt x="2207054" y="10553"/>
                </a:cubicBezTo>
                <a:lnTo>
                  <a:pt x="2207646" y="10146"/>
                </a:lnTo>
                <a:lnTo>
                  <a:pt x="2210433" y="11579"/>
                </a:lnTo>
                <a:cubicBezTo>
                  <a:pt x="2210960" y="12174"/>
                  <a:pt x="2209918" y="13334"/>
                  <a:pt x="2210357" y="13477"/>
                </a:cubicBezTo>
                <a:cubicBezTo>
                  <a:pt x="2210796" y="13622"/>
                  <a:pt x="2212253" y="13050"/>
                  <a:pt x="2213066" y="12443"/>
                </a:cubicBezTo>
                <a:cubicBezTo>
                  <a:pt x="2213877" y="11836"/>
                  <a:pt x="2215226" y="10775"/>
                  <a:pt x="2215228" y="9835"/>
                </a:cubicBezTo>
                <a:cubicBezTo>
                  <a:pt x="2215229" y="8895"/>
                  <a:pt x="2213389" y="7824"/>
                  <a:pt x="2213072" y="6800"/>
                </a:cubicBezTo>
                <a:lnTo>
                  <a:pt x="2213318" y="3806"/>
                </a:lnTo>
                <a:lnTo>
                  <a:pt x="2213783" y="2934"/>
                </a:lnTo>
                <a:lnTo>
                  <a:pt x="2211925" y="1087"/>
                </a:lnTo>
                <a:lnTo>
                  <a:pt x="2226433" y="1087"/>
                </a:lnTo>
                <a:lnTo>
                  <a:pt x="2234480" y="1216"/>
                </a:lnTo>
                <a:lnTo>
                  <a:pt x="2234429" y="1087"/>
                </a:lnTo>
                <a:lnTo>
                  <a:pt x="2263304" y="1087"/>
                </a:lnTo>
                <a:lnTo>
                  <a:pt x="2263054" y="2088"/>
                </a:lnTo>
                <a:cubicBezTo>
                  <a:pt x="2263091" y="3581"/>
                  <a:pt x="2263416" y="5103"/>
                  <a:pt x="2263919" y="5725"/>
                </a:cubicBezTo>
                <a:cubicBezTo>
                  <a:pt x="2264924" y="6966"/>
                  <a:pt x="2268295" y="5310"/>
                  <a:pt x="2269950" y="6079"/>
                </a:cubicBezTo>
                <a:cubicBezTo>
                  <a:pt x="2271606" y="6848"/>
                  <a:pt x="2272434" y="10218"/>
                  <a:pt x="2273852" y="10336"/>
                </a:cubicBezTo>
                <a:lnTo>
                  <a:pt x="2277929" y="7201"/>
                </a:lnTo>
                <a:lnTo>
                  <a:pt x="2278197" y="7502"/>
                </a:lnTo>
                <a:cubicBezTo>
                  <a:pt x="2279749" y="7956"/>
                  <a:pt x="2281743" y="7727"/>
                  <a:pt x="2283814" y="6708"/>
                </a:cubicBezTo>
                <a:lnTo>
                  <a:pt x="2287465" y="1087"/>
                </a:lnTo>
                <a:lnTo>
                  <a:pt x="2303729" y="1087"/>
                </a:lnTo>
                <a:lnTo>
                  <a:pt x="2303130" y="2747"/>
                </a:lnTo>
                <a:lnTo>
                  <a:pt x="2302216" y="2253"/>
                </a:lnTo>
                <a:cubicBezTo>
                  <a:pt x="2301331" y="2057"/>
                  <a:pt x="2299826" y="1762"/>
                  <a:pt x="2299188" y="2309"/>
                </a:cubicBezTo>
                <a:cubicBezTo>
                  <a:pt x="2298550" y="2857"/>
                  <a:pt x="2298898" y="4728"/>
                  <a:pt x="2298389" y="5540"/>
                </a:cubicBezTo>
                <a:cubicBezTo>
                  <a:pt x="2297880" y="6351"/>
                  <a:pt x="2296348" y="6438"/>
                  <a:pt x="2296134" y="7179"/>
                </a:cubicBezTo>
                <a:cubicBezTo>
                  <a:pt x="2295921" y="7920"/>
                  <a:pt x="2296223" y="9604"/>
                  <a:pt x="2297110" y="9986"/>
                </a:cubicBezTo>
                <a:cubicBezTo>
                  <a:pt x="2297997" y="10367"/>
                  <a:pt x="2300320" y="9846"/>
                  <a:pt x="2301455" y="9466"/>
                </a:cubicBezTo>
                <a:cubicBezTo>
                  <a:pt x="2302592" y="9086"/>
                  <a:pt x="2303641" y="8528"/>
                  <a:pt x="2303926" y="7707"/>
                </a:cubicBezTo>
                <a:lnTo>
                  <a:pt x="2303606" y="6370"/>
                </a:lnTo>
                <a:lnTo>
                  <a:pt x="2303950" y="7189"/>
                </a:lnTo>
                <a:cubicBezTo>
                  <a:pt x="2305770" y="8475"/>
                  <a:pt x="2308815" y="7297"/>
                  <a:pt x="2310750" y="4559"/>
                </a:cubicBezTo>
                <a:lnTo>
                  <a:pt x="2310850" y="1087"/>
                </a:lnTo>
                <a:lnTo>
                  <a:pt x="2314994" y="1087"/>
                </a:lnTo>
                <a:lnTo>
                  <a:pt x="2313134" y="2178"/>
                </a:lnTo>
                <a:lnTo>
                  <a:pt x="2311606" y="4459"/>
                </a:lnTo>
                <a:lnTo>
                  <a:pt x="2310992" y="4354"/>
                </a:lnTo>
                <a:cubicBezTo>
                  <a:pt x="2307023" y="6309"/>
                  <a:pt x="2304722" y="13202"/>
                  <a:pt x="2305853" y="19750"/>
                </a:cubicBezTo>
                <a:lnTo>
                  <a:pt x="2306908" y="21932"/>
                </a:lnTo>
                <a:lnTo>
                  <a:pt x="2305851" y="22882"/>
                </a:lnTo>
                <a:cubicBezTo>
                  <a:pt x="2304315" y="25076"/>
                  <a:pt x="2303421" y="27410"/>
                  <a:pt x="2303218" y="29410"/>
                </a:cubicBezTo>
                <a:lnTo>
                  <a:pt x="2303324" y="29727"/>
                </a:lnTo>
                <a:lnTo>
                  <a:pt x="2286072" y="29727"/>
                </a:lnTo>
                <a:lnTo>
                  <a:pt x="2285839" y="27813"/>
                </a:lnTo>
                <a:lnTo>
                  <a:pt x="2289767" y="29481"/>
                </a:lnTo>
                <a:cubicBezTo>
                  <a:pt x="2291394" y="29088"/>
                  <a:pt x="2292582" y="27553"/>
                  <a:pt x="2293189" y="25388"/>
                </a:cubicBezTo>
                <a:lnTo>
                  <a:pt x="2293131" y="19111"/>
                </a:lnTo>
                <a:lnTo>
                  <a:pt x="2294454" y="19164"/>
                </a:lnTo>
                <a:cubicBezTo>
                  <a:pt x="2294638" y="18602"/>
                  <a:pt x="2293906" y="16736"/>
                  <a:pt x="2293129" y="15696"/>
                </a:cubicBezTo>
                <a:lnTo>
                  <a:pt x="2291555" y="14391"/>
                </a:lnTo>
                <a:lnTo>
                  <a:pt x="2289593" y="10470"/>
                </a:lnTo>
                <a:cubicBezTo>
                  <a:pt x="2288067" y="8819"/>
                  <a:pt x="2286309" y="7994"/>
                  <a:pt x="2284682" y="8385"/>
                </a:cubicBezTo>
                <a:lnTo>
                  <a:pt x="2284050" y="9142"/>
                </a:lnTo>
                <a:lnTo>
                  <a:pt x="2279966" y="7300"/>
                </a:lnTo>
                <a:cubicBezTo>
                  <a:pt x="2277799" y="7431"/>
                  <a:pt x="2277909" y="13012"/>
                  <a:pt x="2274988" y="14076"/>
                </a:cubicBezTo>
                <a:lnTo>
                  <a:pt x="2271579" y="13833"/>
                </a:lnTo>
                <a:lnTo>
                  <a:pt x="2271003" y="13127"/>
                </a:lnTo>
                <a:cubicBezTo>
                  <a:pt x="2269740" y="11187"/>
                  <a:pt x="2268494" y="9388"/>
                  <a:pt x="2267318" y="9326"/>
                </a:cubicBezTo>
                <a:lnTo>
                  <a:pt x="2266125" y="10168"/>
                </a:lnTo>
                <a:lnTo>
                  <a:pt x="2263963" y="9021"/>
                </a:lnTo>
                <a:cubicBezTo>
                  <a:pt x="2263444" y="8421"/>
                  <a:pt x="2264501" y="7274"/>
                  <a:pt x="2264064" y="7124"/>
                </a:cubicBezTo>
                <a:cubicBezTo>
                  <a:pt x="2263626" y="6975"/>
                  <a:pt x="2262161" y="7528"/>
                  <a:pt x="2261342" y="8125"/>
                </a:cubicBezTo>
                <a:cubicBezTo>
                  <a:pt x="2260523" y="8722"/>
                  <a:pt x="2259160" y="9765"/>
                  <a:pt x="2259147" y="10706"/>
                </a:cubicBezTo>
                <a:cubicBezTo>
                  <a:pt x="2259134" y="11645"/>
                  <a:pt x="2260960" y="12740"/>
                  <a:pt x="2261264" y="13767"/>
                </a:cubicBezTo>
                <a:lnTo>
                  <a:pt x="2261014" y="16397"/>
                </a:lnTo>
                <a:lnTo>
                  <a:pt x="2260687" y="17029"/>
                </a:lnTo>
                <a:lnTo>
                  <a:pt x="2261808" y="18116"/>
                </a:lnTo>
                <a:lnTo>
                  <a:pt x="2261638" y="19311"/>
                </a:lnTo>
                <a:lnTo>
                  <a:pt x="2261835" y="19871"/>
                </a:lnTo>
                <a:lnTo>
                  <a:pt x="2258809" y="18301"/>
                </a:lnTo>
                <a:cubicBezTo>
                  <a:pt x="2255829" y="18625"/>
                  <a:pt x="2253587" y="20494"/>
                  <a:pt x="2253803" y="22474"/>
                </a:cubicBezTo>
                <a:cubicBezTo>
                  <a:pt x="2254018" y="24455"/>
                  <a:pt x="2256608" y="25799"/>
                  <a:pt x="2259588" y="25475"/>
                </a:cubicBezTo>
                <a:lnTo>
                  <a:pt x="2262848" y="22757"/>
                </a:lnTo>
                <a:lnTo>
                  <a:pt x="2263613" y="24934"/>
                </a:lnTo>
                <a:lnTo>
                  <a:pt x="2266902" y="25009"/>
                </a:lnTo>
                <a:lnTo>
                  <a:pt x="2266900" y="27534"/>
                </a:lnTo>
                <a:lnTo>
                  <a:pt x="2267051" y="29727"/>
                </a:lnTo>
                <a:lnTo>
                  <a:pt x="2250398" y="29727"/>
                </a:lnTo>
                <a:lnTo>
                  <a:pt x="2251483" y="28105"/>
                </a:lnTo>
                <a:lnTo>
                  <a:pt x="2251474" y="28026"/>
                </a:lnTo>
                <a:lnTo>
                  <a:pt x="2252486" y="28056"/>
                </a:lnTo>
                <a:lnTo>
                  <a:pt x="2251058" y="24360"/>
                </a:lnTo>
                <a:lnTo>
                  <a:pt x="2250937" y="23295"/>
                </a:lnTo>
                <a:lnTo>
                  <a:pt x="2250625" y="23241"/>
                </a:lnTo>
                <a:lnTo>
                  <a:pt x="2249120" y="19347"/>
                </a:lnTo>
                <a:cubicBezTo>
                  <a:pt x="2245613" y="16868"/>
                  <a:pt x="2241434" y="16748"/>
                  <a:pt x="2239786" y="19080"/>
                </a:cubicBezTo>
                <a:lnTo>
                  <a:pt x="2242034" y="24892"/>
                </a:lnTo>
                <a:lnTo>
                  <a:pt x="2241445" y="25236"/>
                </a:lnTo>
                <a:lnTo>
                  <a:pt x="2241191" y="25148"/>
                </a:lnTo>
                <a:lnTo>
                  <a:pt x="2241205" y="24201"/>
                </a:lnTo>
                <a:lnTo>
                  <a:pt x="2239799" y="24666"/>
                </a:lnTo>
                <a:lnTo>
                  <a:pt x="2238835" y="24331"/>
                </a:lnTo>
                <a:lnTo>
                  <a:pt x="2237105" y="18292"/>
                </a:lnTo>
                <a:cubicBezTo>
                  <a:pt x="2234918" y="17078"/>
                  <a:pt x="2232162" y="17868"/>
                  <a:pt x="2230948" y="20055"/>
                </a:cubicBezTo>
                <a:lnTo>
                  <a:pt x="2230837" y="21028"/>
                </a:lnTo>
                <a:lnTo>
                  <a:pt x="2228506" y="19602"/>
                </a:lnTo>
                <a:cubicBezTo>
                  <a:pt x="2226321" y="20129"/>
                  <a:pt x="2224976" y="22328"/>
                  <a:pt x="2225503" y="24512"/>
                </a:cubicBezTo>
                <a:lnTo>
                  <a:pt x="2225879" y="24742"/>
                </a:lnTo>
                <a:lnTo>
                  <a:pt x="2219880" y="24296"/>
                </a:lnTo>
                <a:lnTo>
                  <a:pt x="2219586" y="24548"/>
                </a:lnTo>
                <a:lnTo>
                  <a:pt x="2219447" y="22074"/>
                </a:lnTo>
                <a:cubicBezTo>
                  <a:pt x="2218036" y="20601"/>
                  <a:pt x="2213271" y="20237"/>
                  <a:pt x="2211130" y="21510"/>
                </a:cubicBezTo>
                <a:cubicBezTo>
                  <a:pt x="2208989" y="22783"/>
                  <a:pt x="2208134" y="28357"/>
                  <a:pt x="2206598" y="29712"/>
                </a:cubicBezTo>
                <a:cubicBezTo>
                  <a:pt x="2205062" y="31068"/>
                  <a:pt x="2202324" y="28537"/>
                  <a:pt x="2201913" y="29643"/>
                </a:cubicBezTo>
                <a:lnTo>
                  <a:pt x="2201941" y="29727"/>
                </a:lnTo>
                <a:lnTo>
                  <a:pt x="2145045" y="29727"/>
                </a:lnTo>
                <a:lnTo>
                  <a:pt x="2144156" y="28212"/>
                </a:lnTo>
                <a:cubicBezTo>
                  <a:pt x="2142691" y="26658"/>
                  <a:pt x="2141016" y="25579"/>
                  <a:pt x="2139492" y="25092"/>
                </a:cubicBezTo>
                <a:cubicBezTo>
                  <a:pt x="2137968" y="24603"/>
                  <a:pt x="2136597" y="24707"/>
                  <a:pt x="2135736" y="25517"/>
                </a:cubicBezTo>
                <a:lnTo>
                  <a:pt x="2136814" y="29727"/>
                </a:lnTo>
                <a:lnTo>
                  <a:pt x="2112305" y="29727"/>
                </a:lnTo>
                <a:lnTo>
                  <a:pt x="2111536" y="29431"/>
                </a:lnTo>
                <a:lnTo>
                  <a:pt x="2113088" y="28457"/>
                </a:lnTo>
                <a:cubicBezTo>
                  <a:pt x="2113753" y="27826"/>
                  <a:pt x="2114433" y="27144"/>
                  <a:pt x="2115090" y="26949"/>
                </a:cubicBezTo>
                <a:cubicBezTo>
                  <a:pt x="2116407" y="26561"/>
                  <a:pt x="2118135" y="27921"/>
                  <a:pt x="2119066" y="27327"/>
                </a:cubicBezTo>
                <a:cubicBezTo>
                  <a:pt x="2119998" y="26734"/>
                  <a:pt x="2121271" y="24639"/>
                  <a:pt x="2120680" y="23388"/>
                </a:cubicBezTo>
                <a:cubicBezTo>
                  <a:pt x="2120089" y="22138"/>
                  <a:pt x="2117102" y="20495"/>
                  <a:pt x="2115522" y="19825"/>
                </a:cubicBezTo>
                <a:cubicBezTo>
                  <a:pt x="2113942" y="19156"/>
                  <a:pt x="2112285" y="18760"/>
                  <a:pt x="2111200" y="19372"/>
                </a:cubicBezTo>
                <a:cubicBezTo>
                  <a:pt x="2110116" y="19982"/>
                  <a:pt x="2109783" y="22826"/>
                  <a:pt x="2109013" y="23492"/>
                </a:cubicBezTo>
                <a:cubicBezTo>
                  <a:pt x="2108244" y="24157"/>
                  <a:pt x="2106776" y="22805"/>
                  <a:pt x="2106584" y="23364"/>
                </a:cubicBezTo>
                <a:cubicBezTo>
                  <a:pt x="2106393" y="23924"/>
                  <a:pt x="2107101" y="25800"/>
                  <a:pt x="2107865" y="26849"/>
                </a:cubicBezTo>
                <a:lnTo>
                  <a:pt x="2110370" y="28981"/>
                </a:lnTo>
                <a:lnTo>
                  <a:pt x="2108823" y="28384"/>
                </a:lnTo>
                <a:cubicBezTo>
                  <a:pt x="2107266" y="28152"/>
                  <a:pt x="2105693" y="27994"/>
                  <a:pt x="2105123" y="27433"/>
                </a:cubicBezTo>
                <a:cubicBezTo>
                  <a:pt x="2103984" y="26309"/>
                  <a:pt x="2106591" y="23163"/>
                  <a:pt x="2105589" y="23033"/>
                </a:cubicBezTo>
                <a:cubicBezTo>
                  <a:pt x="2104588" y="22905"/>
                  <a:pt x="2100503" y="25031"/>
                  <a:pt x="2099113" y="26658"/>
                </a:cubicBezTo>
                <a:lnTo>
                  <a:pt x="2099173" y="29727"/>
                </a:lnTo>
                <a:lnTo>
                  <a:pt x="2086750" y="29727"/>
                </a:lnTo>
                <a:lnTo>
                  <a:pt x="2085919" y="27256"/>
                </a:lnTo>
                <a:cubicBezTo>
                  <a:pt x="2084329" y="25765"/>
                  <a:pt x="2079073" y="27311"/>
                  <a:pt x="2076470" y="26291"/>
                </a:cubicBezTo>
                <a:lnTo>
                  <a:pt x="2075259" y="25217"/>
                </a:lnTo>
                <a:lnTo>
                  <a:pt x="2075201" y="24846"/>
                </a:lnTo>
                <a:cubicBezTo>
                  <a:pt x="2074758" y="23741"/>
                  <a:pt x="2074044" y="22756"/>
                  <a:pt x="2073103" y="22462"/>
                </a:cubicBezTo>
                <a:lnTo>
                  <a:pt x="2072250" y="22656"/>
                </a:lnTo>
                <a:lnTo>
                  <a:pt x="2070303" y="21138"/>
                </a:lnTo>
                <a:lnTo>
                  <a:pt x="2067622" y="22466"/>
                </a:lnTo>
                <a:lnTo>
                  <a:pt x="2063255" y="23519"/>
                </a:lnTo>
                <a:lnTo>
                  <a:pt x="2062903" y="25754"/>
                </a:lnTo>
                <a:lnTo>
                  <a:pt x="2060467" y="27904"/>
                </a:lnTo>
                <a:lnTo>
                  <a:pt x="2057757" y="28836"/>
                </a:lnTo>
                <a:lnTo>
                  <a:pt x="2057901" y="29727"/>
                </a:lnTo>
                <a:lnTo>
                  <a:pt x="2035220" y="29727"/>
                </a:lnTo>
                <a:lnTo>
                  <a:pt x="2035094" y="29057"/>
                </a:lnTo>
                <a:lnTo>
                  <a:pt x="2035949" y="26905"/>
                </a:lnTo>
                <a:lnTo>
                  <a:pt x="2036483" y="26857"/>
                </a:lnTo>
                <a:cubicBezTo>
                  <a:pt x="2038442" y="25754"/>
                  <a:pt x="2040437" y="23794"/>
                  <a:pt x="2041999" y="21238"/>
                </a:cubicBezTo>
                <a:lnTo>
                  <a:pt x="2042057" y="21065"/>
                </a:lnTo>
                <a:lnTo>
                  <a:pt x="2042347" y="22406"/>
                </a:lnTo>
                <a:cubicBezTo>
                  <a:pt x="2042895" y="23043"/>
                  <a:pt x="2044766" y="22695"/>
                  <a:pt x="2045577" y="23204"/>
                </a:cubicBezTo>
                <a:cubicBezTo>
                  <a:pt x="2046389" y="23713"/>
                  <a:pt x="2046476" y="25246"/>
                  <a:pt x="2047217" y="25459"/>
                </a:cubicBezTo>
                <a:cubicBezTo>
                  <a:pt x="2047958" y="25672"/>
                  <a:pt x="2049642" y="25370"/>
                  <a:pt x="2050023" y="24483"/>
                </a:cubicBezTo>
                <a:cubicBezTo>
                  <a:pt x="2050405" y="23596"/>
                  <a:pt x="2049883" y="21273"/>
                  <a:pt x="2049504" y="20137"/>
                </a:cubicBezTo>
                <a:lnTo>
                  <a:pt x="2048946" y="19354"/>
                </a:lnTo>
                <a:lnTo>
                  <a:pt x="2053206" y="19070"/>
                </a:lnTo>
                <a:cubicBezTo>
                  <a:pt x="2053901" y="18390"/>
                  <a:pt x="2054122" y="17544"/>
                  <a:pt x="2053914" y="16727"/>
                </a:cubicBezTo>
                <a:cubicBezTo>
                  <a:pt x="2053707" y="15910"/>
                  <a:pt x="2053073" y="15121"/>
                  <a:pt x="2052061" y="14556"/>
                </a:cubicBezTo>
                <a:cubicBezTo>
                  <a:pt x="2050036" y="13423"/>
                  <a:pt x="2047267" y="13608"/>
                  <a:pt x="2045875" y="14968"/>
                </a:cubicBezTo>
                <a:lnTo>
                  <a:pt x="2046627" y="17936"/>
                </a:lnTo>
                <a:lnTo>
                  <a:pt x="2044578" y="18427"/>
                </a:lnTo>
                <a:cubicBezTo>
                  <a:pt x="2043874" y="18332"/>
                  <a:pt x="2043904" y="16938"/>
                  <a:pt x="2043523" y="17097"/>
                </a:cubicBezTo>
                <a:lnTo>
                  <a:pt x="2043148" y="17792"/>
                </a:lnTo>
                <a:lnTo>
                  <a:pt x="2044488" y="13767"/>
                </a:lnTo>
                <a:cubicBezTo>
                  <a:pt x="2044577" y="11520"/>
                  <a:pt x="2043917" y="9693"/>
                  <a:pt x="2042489" y="8820"/>
                </a:cubicBezTo>
                <a:cubicBezTo>
                  <a:pt x="2039634" y="7074"/>
                  <a:pt x="2034785" y="9802"/>
                  <a:pt x="2031659" y="14914"/>
                </a:cubicBezTo>
                <a:lnTo>
                  <a:pt x="2031612" y="15056"/>
                </a:lnTo>
                <a:lnTo>
                  <a:pt x="2030342" y="14627"/>
                </a:lnTo>
                <a:cubicBezTo>
                  <a:pt x="2029302" y="14697"/>
                  <a:pt x="2028290" y="15163"/>
                  <a:pt x="2027551" y="16009"/>
                </a:cubicBezTo>
                <a:lnTo>
                  <a:pt x="2027605" y="16815"/>
                </a:lnTo>
                <a:lnTo>
                  <a:pt x="2027487" y="16881"/>
                </a:lnTo>
                <a:lnTo>
                  <a:pt x="2027099" y="16441"/>
                </a:lnTo>
                <a:cubicBezTo>
                  <a:pt x="2026236" y="16239"/>
                  <a:pt x="2025031" y="16804"/>
                  <a:pt x="2023860" y="17414"/>
                </a:cubicBezTo>
                <a:lnTo>
                  <a:pt x="2022261" y="18070"/>
                </a:lnTo>
                <a:lnTo>
                  <a:pt x="2023131" y="15536"/>
                </a:lnTo>
                <a:cubicBezTo>
                  <a:pt x="2023052" y="13854"/>
                  <a:pt x="2022523" y="12112"/>
                  <a:pt x="2021728" y="11366"/>
                </a:cubicBezTo>
                <a:cubicBezTo>
                  <a:pt x="2020933" y="10621"/>
                  <a:pt x="2019221" y="10634"/>
                  <a:pt x="2017384" y="10707"/>
                </a:cubicBezTo>
                <a:lnTo>
                  <a:pt x="2014007" y="10504"/>
                </a:lnTo>
                <a:lnTo>
                  <a:pt x="2013985" y="10446"/>
                </a:lnTo>
                <a:lnTo>
                  <a:pt x="2014436" y="10004"/>
                </a:lnTo>
                <a:lnTo>
                  <a:pt x="2013707" y="9704"/>
                </a:lnTo>
                <a:lnTo>
                  <a:pt x="2013111" y="8114"/>
                </a:lnTo>
                <a:lnTo>
                  <a:pt x="2020032" y="4026"/>
                </a:lnTo>
                <a:close/>
                <a:moveTo>
                  <a:pt x="1971078" y="1087"/>
                </a:moveTo>
                <a:lnTo>
                  <a:pt x="1984980" y="1087"/>
                </a:lnTo>
                <a:lnTo>
                  <a:pt x="1982990" y="2534"/>
                </a:lnTo>
                <a:cubicBezTo>
                  <a:pt x="1982777" y="3275"/>
                  <a:pt x="1983079" y="4959"/>
                  <a:pt x="1983966" y="5340"/>
                </a:cubicBezTo>
                <a:cubicBezTo>
                  <a:pt x="1984853" y="5721"/>
                  <a:pt x="1987175" y="5200"/>
                  <a:pt x="1988311" y="4820"/>
                </a:cubicBezTo>
                <a:cubicBezTo>
                  <a:pt x="1989448" y="4441"/>
                  <a:pt x="1990496" y="3882"/>
                  <a:pt x="1990782" y="3061"/>
                </a:cubicBezTo>
                <a:lnTo>
                  <a:pt x="1990308" y="1087"/>
                </a:lnTo>
                <a:lnTo>
                  <a:pt x="1992793" y="1087"/>
                </a:lnTo>
                <a:lnTo>
                  <a:pt x="1992851" y="1146"/>
                </a:lnTo>
                <a:lnTo>
                  <a:pt x="1994324" y="2464"/>
                </a:lnTo>
                <a:lnTo>
                  <a:pt x="1992115" y="4151"/>
                </a:lnTo>
                <a:cubicBezTo>
                  <a:pt x="1992207" y="5546"/>
                  <a:pt x="1993984" y="6564"/>
                  <a:pt x="1996083" y="6426"/>
                </a:cubicBezTo>
                <a:cubicBezTo>
                  <a:pt x="1998182" y="6288"/>
                  <a:pt x="1999809" y="5045"/>
                  <a:pt x="1999717" y="3650"/>
                </a:cubicBezTo>
                <a:lnTo>
                  <a:pt x="1997066" y="2129"/>
                </a:lnTo>
                <a:lnTo>
                  <a:pt x="1997930" y="1701"/>
                </a:lnTo>
                <a:lnTo>
                  <a:pt x="1998367" y="1087"/>
                </a:lnTo>
                <a:lnTo>
                  <a:pt x="2003273" y="1087"/>
                </a:lnTo>
                <a:lnTo>
                  <a:pt x="2002014" y="3299"/>
                </a:lnTo>
                <a:lnTo>
                  <a:pt x="2003241" y="5944"/>
                </a:lnTo>
                <a:lnTo>
                  <a:pt x="2001995" y="6246"/>
                </a:lnTo>
                <a:cubicBezTo>
                  <a:pt x="2000582" y="6943"/>
                  <a:pt x="1999344" y="7899"/>
                  <a:pt x="1998938" y="8804"/>
                </a:cubicBezTo>
                <a:lnTo>
                  <a:pt x="2000408" y="13462"/>
                </a:lnTo>
                <a:lnTo>
                  <a:pt x="1997940" y="13529"/>
                </a:lnTo>
                <a:cubicBezTo>
                  <a:pt x="1996130" y="14405"/>
                  <a:pt x="1994243" y="16043"/>
                  <a:pt x="1992707" y="18237"/>
                </a:cubicBezTo>
                <a:cubicBezTo>
                  <a:pt x="1991171" y="20431"/>
                  <a:pt x="1990277" y="22764"/>
                  <a:pt x="1990075" y="24765"/>
                </a:cubicBezTo>
                <a:cubicBezTo>
                  <a:pt x="1989871" y="26764"/>
                  <a:pt x="1990357" y="28430"/>
                  <a:pt x="1991582" y="29289"/>
                </a:cubicBezTo>
                <a:cubicBezTo>
                  <a:pt x="1994034" y="31005"/>
                  <a:pt x="1998511" y="28839"/>
                  <a:pt x="2001583" y="24451"/>
                </a:cubicBezTo>
                <a:lnTo>
                  <a:pt x="2002995" y="20951"/>
                </a:lnTo>
                <a:lnTo>
                  <a:pt x="2003682" y="21279"/>
                </a:lnTo>
                <a:lnTo>
                  <a:pt x="2003748" y="21418"/>
                </a:lnTo>
                <a:lnTo>
                  <a:pt x="2003603" y="21518"/>
                </a:lnTo>
                <a:lnTo>
                  <a:pt x="2002563" y="25310"/>
                </a:lnTo>
                <a:lnTo>
                  <a:pt x="2001386" y="26092"/>
                </a:lnTo>
                <a:lnTo>
                  <a:pt x="2001700" y="27139"/>
                </a:lnTo>
                <a:lnTo>
                  <a:pt x="2000533" y="26413"/>
                </a:lnTo>
                <a:lnTo>
                  <a:pt x="1998334" y="29727"/>
                </a:lnTo>
                <a:lnTo>
                  <a:pt x="1972173" y="29727"/>
                </a:lnTo>
                <a:lnTo>
                  <a:pt x="1973296" y="28118"/>
                </a:lnTo>
                <a:cubicBezTo>
                  <a:pt x="1973496" y="26219"/>
                  <a:pt x="1973249" y="24455"/>
                  <a:pt x="1972691" y="23138"/>
                </a:cubicBezTo>
                <a:lnTo>
                  <a:pt x="1971876" y="22384"/>
                </a:lnTo>
                <a:lnTo>
                  <a:pt x="1973709" y="19563"/>
                </a:lnTo>
                <a:lnTo>
                  <a:pt x="1973371" y="18553"/>
                </a:lnTo>
                <a:lnTo>
                  <a:pt x="1974206" y="15119"/>
                </a:lnTo>
                <a:lnTo>
                  <a:pt x="1973860" y="14743"/>
                </a:lnTo>
                <a:lnTo>
                  <a:pt x="1974031" y="14413"/>
                </a:lnTo>
                <a:lnTo>
                  <a:pt x="1970747" y="10710"/>
                </a:lnTo>
                <a:lnTo>
                  <a:pt x="1970400" y="9672"/>
                </a:lnTo>
                <a:cubicBezTo>
                  <a:pt x="1970444" y="7393"/>
                  <a:pt x="1974580" y="7055"/>
                  <a:pt x="1973984" y="5885"/>
                </a:cubicBezTo>
                <a:lnTo>
                  <a:pt x="1971053" y="4563"/>
                </a:lnTo>
                <a:lnTo>
                  <a:pt x="1971013" y="4260"/>
                </a:lnTo>
                <a:lnTo>
                  <a:pt x="1970525" y="4325"/>
                </a:lnTo>
                <a:lnTo>
                  <a:pt x="1970334" y="4238"/>
                </a:lnTo>
                <a:lnTo>
                  <a:pt x="1970695" y="2999"/>
                </a:lnTo>
                <a:close/>
                <a:moveTo>
                  <a:pt x="1795426" y="1087"/>
                </a:moveTo>
                <a:lnTo>
                  <a:pt x="1800728" y="1087"/>
                </a:lnTo>
                <a:lnTo>
                  <a:pt x="1800833" y="1957"/>
                </a:lnTo>
                <a:cubicBezTo>
                  <a:pt x="1803463" y="4256"/>
                  <a:pt x="1807268" y="4205"/>
                  <a:pt x="1809332" y="1844"/>
                </a:cubicBezTo>
                <a:lnTo>
                  <a:pt x="1809555" y="1087"/>
                </a:lnTo>
                <a:lnTo>
                  <a:pt x="1812874" y="1087"/>
                </a:lnTo>
                <a:lnTo>
                  <a:pt x="1811522" y="4686"/>
                </a:lnTo>
                <a:cubicBezTo>
                  <a:pt x="1811849" y="5628"/>
                  <a:pt x="1814508" y="5731"/>
                  <a:pt x="1814962" y="6383"/>
                </a:cubicBezTo>
                <a:cubicBezTo>
                  <a:pt x="1815417" y="7035"/>
                  <a:pt x="1813758" y="8462"/>
                  <a:pt x="1814251" y="8597"/>
                </a:cubicBezTo>
                <a:cubicBezTo>
                  <a:pt x="1814744" y="8732"/>
                  <a:pt x="1816722" y="7958"/>
                  <a:pt x="1817918" y="7191"/>
                </a:cubicBezTo>
                <a:cubicBezTo>
                  <a:pt x="1819113" y="6424"/>
                  <a:pt x="1821119" y="5089"/>
                  <a:pt x="1821426" y="3995"/>
                </a:cubicBezTo>
                <a:lnTo>
                  <a:pt x="1819991" y="1087"/>
                </a:lnTo>
                <a:lnTo>
                  <a:pt x="1867493" y="1087"/>
                </a:lnTo>
                <a:lnTo>
                  <a:pt x="1867524" y="1153"/>
                </a:lnTo>
                <a:cubicBezTo>
                  <a:pt x="1868684" y="2382"/>
                  <a:pt x="1870105" y="3021"/>
                  <a:pt x="1871511" y="2779"/>
                </a:cubicBezTo>
                <a:lnTo>
                  <a:pt x="1873412" y="1087"/>
                </a:lnTo>
                <a:lnTo>
                  <a:pt x="1949842" y="1087"/>
                </a:lnTo>
                <a:lnTo>
                  <a:pt x="1951069" y="1835"/>
                </a:lnTo>
                <a:lnTo>
                  <a:pt x="1952215" y="1264"/>
                </a:lnTo>
                <a:lnTo>
                  <a:pt x="1953547" y="1434"/>
                </a:lnTo>
                <a:cubicBezTo>
                  <a:pt x="1954721" y="1271"/>
                  <a:pt x="1955978" y="1049"/>
                  <a:pt x="1956806" y="1434"/>
                </a:cubicBezTo>
                <a:cubicBezTo>
                  <a:pt x="1957634" y="1818"/>
                  <a:pt x="1958255" y="2853"/>
                  <a:pt x="1958846" y="3806"/>
                </a:cubicBezTo>
                <a:lnTo>
                  <a:pt x="1959986" y="4960"/>
                </a:lnTo>
                <a:lnTo>
                  <a:pt x="1959058" y="5382"/>
                </a:lnTo>
                <a:lnTo>
                  <a:pt x="1959238" y="5911"/>
                </a:lnTo>
                <a:lnTo>
                  <a:pt x="1956503" y="7792"/>
                </a:lnTo>
                <a:lnTo>
                  <a:pt x="1955038" y="8957"/>
                </a:lnTo>
                <a:lnTo>
                  <a:pt x="1949292" y="9038"/>
                </a:lnTo>
                <a:cubicBezTo>
                  <a:pt x="1948343" y="9943"/>
                  <a:pt x="1948188" y="12305"/>
                  <a:pt x="1948494" y="14666"/>
                </a:cubicBezTo>
                <a:lnTo>
                  <a:pt x="1948691" y="15225"/>
                </a:lnTo>
                <a:lnTo>
                  <a:pt x="1945665" y="13656"/>
                </a:lnTo>
                <a:cubicBezTo>
                  <a:pt x="1942685" y="13980"/>
                  <a:pt x="1940442" y="15848"/>
                  <a:pt x="1940658" y="17829"/>
                </a:cubicBezTo>
                <a:lnTo>
                  <a:pt x="1941337" y="18181"/>
                </a:lnTo>
                <a:lnTo>
                  <a:pt x="1936985" y="19441"/>
                </a:lnTo>
                <a:cubicBezTo>
                  <a:pt x="1935868" y="19456"/>
                  <a:pt x="1935631" y="17909"/>
                  <a:pt x="1935069" y="18151"/>
                </a:cubicBezTo>
                <a:cubicBezTo>
                  <a:pt x="1934507" y="18391"/>
                  <a:pt x="1933738" y="19872"/>
                  <a:pt x="1933611" y="20884"/>
                </a:cubicBezTo>
                <a:cubicBezTo>
                  <a:pt x="1933549" y="21391"/>
                  <a:pt x="1933479" y="22073"/>
                  <a:pt x="1933547" y="22704"/>
                </a:cubicBezTo>
                <a:cubicBezTo>
                  <a:pt x="1933615" y="23336"/>
                  <a:pt x="1933822" y="23918"/>
                  <a:pt x="1934314" y="24224"/>
                </a:cubicBezTo>
                <a:lnTo>
                  <a:pt x="1935759" y="24315"/>
                </a:lnTo>
                <a:lnTo>
                  <a:pt x="1933866" y="26002"/>
                </a:lnTo>
                <a:lnTo>
                  <a:pt x="1933840" y="26261"/>
                </a:lnTo>
                <a:lnTo>
                  <a:pt x="1932807" y="26395"/>
                </a:lnTo>
                <a:lnTo>
                  <a:pt x="1932578" y="22986"/>
                </a:lnTo>
                <a:lnTo>
                  <a:pt x="1929727" y="22023"/>
                </a:lnTo>
                <a:lnTo>
                  <a:pt x="1930489" y="21360"/>
                </a:lnTo>
                <a:lnTo>
                  <a:pt x="1924733" y="16341"/>
                </a:lnTo>
                <a:lnTo>
                  <a:pt x="1923961" y="13646"/>
                </a:lnTo>
                <a:lnTo>
                  <a:pt x="1922216" y="14146"/>
                </a:lnTo>
                <a:lnTo>
                  <a:pt x="1921957" y="13920"/>
                </a:lnTo>
                <a:lnTo>
                  <a:pt x="1915974" y="15727"/>
                </a:lnTo>
                <a:lnTo>
                  <a:pt x="1918052" y="13704"/>
                </a:lnTo>
                <a:cubicBezTo>
                  <a:pt x="1919363" y="12774"/>
                  <a:pt x="1920561" y="11894"/>
                  <a:pt x="1920582" y="10874"/>
                </a:cubicBezTo>
                <a:cubicBezTo>
                  <a:pt x="1920625" y="8834"/>
                  <a:pt x="1917515" y="5208"/>
                  <a:pt x="1915100" y="4594"/>
                </a:cubicBezTo>
                <a:lnTo>
                  <a:pt x="1913994" y="4860"/>
                </a:lnTo>
                <a:lnTo>
                  <a:pt x="1911246" y="2738"/>
                </a:lnTo>
                <a:cubicBezTo>
                  <a:pt x="1906895" y="1196"/>
                  <a:pt x="1901714" y="2230"/>
                  <a:pt x="1899672" y="5045"/>
                </a:cubicBezTo>
                <a:cubicBezTo>
                  <a:pt x="1898652" y="6454"/>
                  <a:pt x="1898609" y="8041"/>
                  <a:pt x="1899367" y="9469"/>
                </a:cubicBezTo>
                <a:lnTo>
                  <a:pt x="1899771" y="9780"/>
                </a:lnTo>
                <a:lnTo>
                  <a:pt x="1899658" y="10135"/>
                </a:lnTo>
                <a:cubicBezTo>
                  <a:pt x="1899694" y="12084"/>
                  <a:pt x="1904708" y="12197"/>
                  <a:pt x="1905553" y="14861"/>
                </a:cubicBezTo>
                <a:lnTo>
                  <a:pt x="1905415" y="16067"/>
                </a:lnTo>
                <a:lnTo>
                  <a:pt x="1903683" y="17264"/>
                </a:lnTo>
                <a:lnTo>
                  <a:pt x="1905058" y="19195"/>
                </a:lnTo>
                <a:lnTo>
                  <a:pt x="1904872" y="20823"/>
                </a:lnTo>
                <a:lnTo>
                  <a:pt x="1904860" y="21257"/>
                </a:lnTo>
                <a:lnTo>
                  <a:pt x="1900122" y="25315"/>
                </a:lnTo>
                <a:lnTo>
                  <a:pt x="1899453" y="29727"/>
                </a:lnTo>
                <a:lnTo>
                  <a:pt x="1873490" y="29727"/>
                </a:lnTo>
                <a:lnTo>
                  <a:pt x="1873076" y="28227"/>
                </a:lnTo>
                <a:lnTo>
                  <a:pt x="1873951" y="25812"/>
                </a:lnTo>
                <a:lnTo>
                  <a:pt x="1872296" y="23411"/>
                </a:lnTo>
                <a:lnTo>
                  <a:pt x="1873472" y="22903"/>
                </a:lnTo>
                <a:lnTo>
                  <a:pt x="1875118" y="20966"/>
                </a:lnTo>
                <a:lnTo>
                  <a:pt x="1875487" y="21238"/>
                </a:lnTo>
                <a:cubicBezTo>
                  <a:pt x="1876993" y="21467"/>
                  <a:pt x="1877740" y="17623"/>
                  <a:pt x="1879902" y="17323"/>
                </a:cubicBezTo>
                <a:lnTo>
                  <a:pt x="1883328" y="18321"/>
                </a:lnTo>
                <a:lnTo>
                  <a:pt x="1882764" y="18300"/>
                </a:lnTo>
                <a:cubicBezTo>
                  <a:pt x="1881956" y="19048"/>
                  <a:pt x="1881909" y="20310"/>
                  <a:pt x="1882658" y="21117"/>
                </a:cubicBezTo>
                <a:cubicBezTo>
                  <a:pt x="1883407" y="21925"/>
                  <a:pt x="1884668" y="21971"/>
                  <a:pt x="1885475" y="21222"/>
                </a:cubicBezTo>
                <a:cubicBezTo>
                  <a:pt x="1885879" y="20847"/>
                  <a:pt x="1886092" y="20345"/>
                  <a:pt x="1886111" y="19835"/>
                </a:cubicBezTo>
                <a:lnTo>
                  <a:pt x="1885767" y="18907"/>
                </a:lnTo>
                <a:lnTo>
                  <a:pt x="1888455" y="19445"/>
                </a:lnTo>
                <a:cubicBezTo>
                  <a:pt x="1889239" y="18964"/>
                  <a:pt x="1889694" y="17366"/>
                  <a:pt x="1889832" y="15701"/>
                </a:cubicBezTo>
                <a:cubicBezTo>
                  <a:pt x="1889971" y="14036"/>
                  <a:pt x="1889792" y="12304"/>
                  <a:pt x="1889308" y="11553"/>
                </a:cubicBezTo>
                <a:cubicBezTo>
                  <a:pt x="1888338" y="10051"/>
                  <a:pt x="1884391" y="11488"/>
                  <a:pt x="1882642" y="10434"/>
                </a:cubicBezTo>
                <a:cubicBezTo>
                  <a:pt x="1881767" y="9907"/>
                  <a:pt x="1881201" y="8682"/>
                  <a:pt x="1880658" y="7550"/>
                </a:cubicBezTo>
                <a:lnTo>
                  <a:pt x="1879429" y="6003"/>
                </a:lnTo>
                <a:lnTo>
                  <a:pt x="1881889" y="4712"/>
                </a:lnTo>
                <a:cubicBezTo>
                  <a:pt x="1882034" y="3322"/>
                  <a:pt x="1880455" y="2018"/>
                  <a:pt x="1878363" y="1800"/>
                </a:cubicBezTo>
                <a:cubicBezTo>
                  <a:pt x="1876270" y="1583"/>
                  <a:pt x="1874457" y="2533"/>
                  <a:pt x="1874312" y="3924"/>
                </a:cubicBezTo>
                <a:lnTo>
                  <a:pt x="1876669" y="5870"/>
                </a:lnTo>
                <a:lnTo>
                  <a:pt x="1875744" y="6146"/>
                </a:lnTo>
                <a:cubicBezTo>
                  <a:pt x="1874650" y="6810"/>
                  <a:pt x="1873652" y="7734"/>
                  <a:pt x="1873257" y="8622"/>
                </a:cubicBezTo>
                <a:lnTo>
                  <a:pt x="1873357" y="9522"/>
                </a:lnTo>
                <a:lnTo>
                  <a:pt x="1868843" y="8249"/>
                </a:lnTo>
                <a:cubicBezTo>
                  <a:pt x="1867778" y="8333"/>
                  <a:pt x="1867306" y="9352"/>
                  <a:pt x="1866744" y="10457"/>
                </a:cubicBezTo>
                <a:lnTo>
                  <a:pt x="1866631" y="10573"/>
                </a:lnTo>
                <a:lnTo>
                  <a:pt x="1866344" y="10081"/>
                </a:lnTo>
                <a:cubicBezTo>
                  <a:pt x="1865387" y="9790"/>
                  <a:pt x="1863265" y="10778"/>
                  <a:pt x="1862656" y="11834"/>
                </a:cubicBezTo>
                <a:lnTo>
                  <a:pt x="1862665" y="13152"/>
                </a:lnTo>
                <a:lnTo>
                  <a:pt x="1857525" y="13073"/>
                </a:lnTo>
                <a:cubicBezTo>
                  <a:pt x="1855013" y="12841"/>
                  <a:pt x="1852631" y="12670"/>
                  <a:pt x="1851719" y="13337"/>
                </a:cubicBezTo>
                <a:cubicBezTo>
                  <a:pt x="1850806" y="14004"/>
                  <a:pt x="1850713" y="15667"/>
                  <a:pt x="1851072" y="17311"/>
                </a:cubicBezTo>
                <a:cubicBezTo>
                  <a:pt x="1851433" y="18957"/>
                  <a:pt x="1852249" y="20585"/>
                  <a:pt x="1853159" y="21186"/>
                </a:cubicBezTo>
                <a:cubicBezTo>
                  <a:pt x="1854977" y="22387"/>
                  <a:pt x="1859897" y="19977"/>
                  <a:pt x="1862634" y="20543"/>
                </a:cubicBezTo>
                <a:lnTo>
                  <a:pt x="1864723" y="21840"/>
                </a:lnTo>
                <a:lnTo>
                  <a:pt x="1863273" y="22028"/>
                </a:lnTo>
                <a:cubicBezTo>
                  <a:pt x="1860630" y="23307"/>
                  <a:pt x="1858019" y="25444"/>
                  <a:pt x="1856070" y="28134"/>
                </a:cubicBezTo>
                <a:lnTo>
                  <a:pt x="1855493" y="29727"/>
                </a:lnTo>
                <a:lnTo>
                  <a:pt x="1846366" y="29727"/>
                </a:lnTo>
                <a:lnTo>
                  <a:pt x="1840536" y="28056"/>
                </a:lnTo>
                <a:lnTo>
                  <a:pt x="1839301" y="28617"/>
                </a:lnTo>
                <a:lnTo>
                  <a:pt x="1839417" y="28368"/>
                </a:lnTo>
                <a:cubicBezTo>
                  <a:pt x="1840316" y="24191"/>
                  <a:pt x="1839171" y="20403"/>
                  <a:pt x="1836861" y="19906"/>
                </a:cubicBezTo>
                <a:cubicBezTo>
                  <a:pt x="1834550" y="19409"/>
                  <a:pt x="1831948" y="22392"/>
                  <a:pt x="1831051" y="26569"/>
                </a:cubicBezTo>
                <a:lnTo>
                  <a:pt x="1831093" y="29727"/>
                </a:lnTo>
                <a:lnTo>
                  <a:pt x="1811216" y="29727"/>
                </a:lnTo>
                <a:lnTo>
                  <a:pt x="1811987" y="28284"/>
                </a:lnTo>
                <a:cubicBezTo>
                  <a:pt x="1812454" y="26084"/>
                  <a:pt x="1812112" y="24172"/>
                  <a:pt x="1810853" y="23071"/>
                </a:cubicBezTo>
                <a:lnTo>
                  <a:pt x="1805672" y="22653"/>
                </a:lnTo>
                <a:lnTo>
                  <a:pt x="1805640" y="20281"/>
                </a:lnTo>
                <a:lnTo>
                  <a:pt x="1804578" y="19060"/>
                </a:lnTo>
                <a:lnTo>
                  <a:pt x="1810103" y="15034"/>
                </a:lnTo>
                <a:cubicBezTo>
                  <a:pt x="1810596" y="13110"/>
                  <a:pt x="1806606" y="9813"/>
                  <a:pt x="1806595" y="8213"/>
                </a:cubicBezTo>
                <a:cubicBezTo>
                  <a:pt x="1806583" y="6613"/>
                  <a:pt x="1810651" y="6232"/>
                  <a:pt x="1810035" y="5432"/>
                </a:cubicBezTo>
                <a:cubicBezTo>
                  <a:pt x="1809417" y="4632"/>
                  <a:pt x="1805025" y="3248"/>
                  <a:pt x="1802892" y="3416"/>
                </a:cubicBezTo>
                <a:cubicBezTo>
                  <a:pt x="1800760" y="3584"/>
                  <a:pt x="1801007" y="7493"/>
                  <a:pt x="1798153" y="8342"/>
                </a:cubicBezTo>
                <a:cubicBezTo>
                  <a:pt x="1796726" y="8766"/>
                  <a:pt x="1794086" y="8472"/>
                  <a:pt x="1791574" y="8241"/>
                </a:cubicBezTo>
                <a:lnTo>
                  <a:pt x="1789925" y="8316"/>
                </a:lnTo>
                <a:lnTo>
                  <a:pt x="1794699" y="3912"/>
                </a:lnTo>
                <a:close/>
                <a:moveTo>
                  <a:pt x="1724943" y="1087"/>
                </a:moveTo>
                <a:lnTo>
                  <a:pt x="1740393" y="1087"/>
                </a:lnTo>
                <a:lnTo>
                  <a:pt x="1741818" y="2371"/>
                </a:lnTo>
                <a:lnTo>
                  <a:pt x="1741723" y="12119"/>
                </a:lnTo>
                <a:cubicBezTo>
                  <a:pt x="1744313" y="15517"/>
                  <a:pt x="1748555" y="16640"/>
                  <a:pt x="1751197" y="14626"/>
                </a:cubicBezTo>
                <a:lnTo>
                  <a:pt x="1751275" y="6645"/>
                </a:lnTo>
                <a:lnTo>
                  <a:pt x="1758172" y="8622"/>
                </a:lnTo>
                <a:cubicBezTo>
                  <a:pt x="1762276" y="8611"/>
                  <a:pt x="1765555" y="7267"/>
                  <a:pt x="1767037" y="4597"/>
                </a:cubicBezTo>
                <a:lnTo>
                  <a:pt x="1766574" y="1087"/>
                </a:lnTo>
                <a:lnTo>
                  <a:pt x="1782175" y="1087"/>
                </a:lnTo>
                <a:lnTo>
                  <a:pt x="1783797" y="6992"/>
                </a:lnTo>
                <a:lnTo>
                  <a:pt x="1787685" y="8417"/>
                </a:lnTo>
                <a:lnTo>
                  <a:pt x="1785767" y="8504"/>
                </a:lnTo>
                <a:cubicBezTo>
                  <a:pt x="1784855" y="9172"/>
                  <a:pt x="1784760" y="10834"/>
                  <a:pt x="1785121" y="12480"/>
                </a:cubicBezTo>
                <a:lnTo>
                  <a:pt x="1785544" y="13264"/>
                </a:lnTo>
                <a:lnTo>
                  <a:pt x="1782548" y="15922"/>
                </a:lnTo>
                <a:cubicBezTo>
                  <a:pt x="1779986" y="17041"/>
                  <a:pt x="1776303" y="15254"/>
                  <a:pt x="1774543" y="16638"/>
                </a:cubicBezTo>
                <a:lnTo>
                  <a:pt x="1772366" y="20209"/>
                </a:lnTo>
                <a:lnTo>
                  <a:pt x="1771831" y="20166"/>
                </a:lnTo>
                <a:cubicBezTo>
                  <a:pt x="1769714" y="20922"/>
                  <a:pt x="1767418" y="22517"/>
                  <a:pt x="1765446" y="24773"/>
                </a:cubicBezTo>
                <a:lnTo>
                  <a:pt x="1764396" y="29727"/>
                </a:lnTo>
                <a:lnTo>
                  <a:pt x="1759198" y="29727"/>
                </a:lnTo>
                <a:lnTo>
                  <a:pt x="1760212" y="26510"/>
                </a:lnTo>
                <a:cubicBezTo>
                  <a:pt x="1759950" y="23316"/>
                  <a:pt x="1758281" y="20877"/>
                  <a:pt x="1755268" y="19951"/>
                </a:cubicBezTo>
                <a:cubicBezTo>
                  <a:pt x="1752255" y="19025"/>
                  <a:pt x="1748468" y="19787"/>
                  <a:pt x="1744780" y="21768"/>
                </a:cubicBezTo>
                <a:lnTo>
                  <a:pt x="1736157" y="29727"/>
                </a:lnTo>
                <a:lnTo>
                  <a:pt x="1722640" y="29727"/>
                </a:lnTo>
                <a:lnTo>
                  <a:pt x="1728486" y="22265"/>
                </a:lnTo>
                <a:cubicBezTo>
                  <a:pt x="1728186" y="17802"/>
                  <a:pt x="1724695" y="14401"/>
                  <a:pt x="1720688" y="14670"/>
                </a:cubicBezTo>
                <a:lnTo>
                  <a:pt x="1717855" y="16215"/>
                </a:lnTo>
                <a:lnTo>
                  <a:pt x="1714816" y="12772"/>
                </a:lnTo>
                <a:lnTo>
                  <a:pt x="1720408" y="11417"/>
                </a:lnTo>
                <a:cubicBezTo>
                  <a:pt x="1722782" y="10439"/>
                  <a:pt x="1724903" y="9211"/>
                  <a:pt x="1725241" y="7832"/>
                </a:cubicBezTo>
                <a:cubicBezTo>
                  <a:pt x="1725579" y="6452"/>
                  <a:pt x="1722475" y="4273"/>
                  <a:pt x="1722435" y="3141"/>
                </a:cubicBezTo>
                <a:close/>
                <a:moveTo>
                  <a:pt x="1648630" y="1087"/>
                </a:moveTo>
                <a:lnTo>
                  <a:pt x="1655786" y="1087"/>
                </a:lnTo>
                <a:lnTo>
                  <a:pt x="1654833" y="2179"/>
                </a:lnTo>
                <a:cubicBezTo>
                  <a:pt x="1654100" y="3785"/>
                  <a:pt x="1653244" y="5518"/>
                  <a:pt x="1651237" y="6208"/>
                </a:cubicBezTo>
                <a:lnTo>
                  <a:pt x="1644936" y="6377"/>
                </a:lnTo>
                <a:lnTo>
                  <a:pt x="1648613" y="2236"/>
                </a:lnTo>
                <a:close/>
                <a:moveTo>
                  <a:pt x="1605584" y="1087"/>
                </a:moveTo>
                <a:lnTo>
                  <a:pt x="1610851" y="1087"/>
                </a:lnTo>
                <a:lnTo>
                  <a:pt x="1610765" y="1138"/>
                </a:lnTo>
                <a:cubicBezTo>
                  <a:pt x="1609745" y="2589"/>
                  <a:pt x="1609165" y="4553"/>
                  <a:pt x="1609268" y="6687"/>
                </a:cubicBezTo>
                <a:cubicBezTo>
                  <a:pt x="1609472" y="10954"/>
                  <a:pt x="1612330" y="14285"/>
                  <a:pt x="1615649" y="14125"/>
                </a:cubicBezTo>
                <a:cubicBezTo>
                  <a:pt x="1618967" y="13965"/>
                  <a:pt x="1621492" y="10377"/>
                  <a:pt x="1621286" y="6108"/>
                </a:cubicBezTo>
                <a:lnTo>
                  <a:pt x="1619398" y="1087"/>
                </a:lnTo>
                <a:lnTo>
                  <a:pt x="1634997" y="1087"/>
                </a:lnTo>
                <a:lnTo>
                  <a:pt x="1634969" y="3084"/>
                </a:lnTo>
                <a:lnTo>
                  <a:pt x="1638516" y="6755"/>
                </a:lnTo>
                <a:lnTo>
                  <a:pt x="1634473" y="7111"/>
                </a:lnTo>
                <a:lnTo>
                  <a:pt x="1634541" y="2703"/>
                </a:lnTo>
                <a:cubicBezTo>
                  <a:pt x="1633754" y="1827"/>
                  <a:pt x="1631636" y="1624"/>
                  <a:pt x="1629509" y="1837"/>
                </a:cubicBezTo>
                <a:cubicBezTo>
                  <a:pt x="1627378" y="2048"/>
                  <a:pt x="1625238" y="2677"/>
                  <a:pt x="1624405" y="3460"/>
                </a:cubicBezTo>
                <a:cubicBezTo>
                  <a:pt x="1622738" y="5029"/>
                  <a:pt x="1625464" y="9667"/>
                  <a:pt x="1624542" y="12114"/>
                </a:cubicBezTo>
                <a:lnTo>
                  <a:pt x="1621270" y="15597"/>
                </a:lnTo>
                <a:lnTo>
                  <a:pt x="1618079" y="17082"/>
                </a:lnTo>
                <a:cubicBezTo>
                  <a:pt x="1616716" y="17243"/>
                  <a:pt x="1615242" y="15611"/>
                  <a:pt x="1614224" y="16039"/>
                </a:cubicBezTo>
                <a:lnTo>
                  <a:pt x="1613345" y="17446"/>
                </a:lnTo>
                <a:lnTo>
                  <a:pt x="1603873" y="5997"/>
                </a:lnTo>
                <a:lnTo>
                  <a:pt x="1602536" y="5805"/>
                </a:lnTo>
                <a:lnTo>
                  <a:pt x="1605402" y="3186"/>
                </a:lnTo>
                <a:close/>
                <a:moveTo>
                  <a:pt x="1466224" y="1087"/>
                </a:moveTo>
                <a:lnTo>
                  <a:pt x="1472428" y="1087"/>
                </a:lnTo>
                <a:lnTo>
                  <a:pt x="1473118" y="3371"/>
                </a:lnTo>
                <a:lnTo>
                  <a:pt x="1471793" y="4690"/>
                </a:lnTo>
                <a:lnTo>
                  <a:pt x="1471340" y="2495"/>
                </a:lnTo>
                <a:cubicBezTo>
                  <a:pt x="1470660" y="1603"/>
                  <a:pt x="1468261" y="2694"/>
                  <a:pt x="1467116" y="2121"/>
                </a:cubicBezTo>
                <a:close/>
                <a:moveTo>
                  <a:pt x="1246447" y="1087"/>
                </a:moveTo>
                <a:lnTo>
                  <a:pt x="1263366" y="1087"/>
                </a:lnTo>
                <a:lnTo>
                  <a:pt x="1263363" y="5491"/>
                </a:lnTo>
                <a:cubicBezTo>
                  <a:pt x="1263114" y="7079"/>
                  <a:pt x="1262909" y="8551"/>
                  <a:pt x="1263624" y="9279"/>
                </a:cubicBezTo>
                <a:cubicBezTo>
                  <a:pt x="1265054" y="10733"/>
                  <a:pt x="1269821" y="11038"/>
                  <a:pt x="1271947" y="9738"/>
                </a:cubicBezTo>
                <a:cubicBezTo>
                  <a:pt x="1274072" y="8438"/>
                  <a:pt x="1274856" y="2853"/>
                  <a:pt x="1276374" y="1478"/>
                </a:cubicBezTo>
                <a:cubicBezTo>
                  <a:pt x="1277893" y="103"/>
                  <a:pt x="1280663" y="2599"/>
                  <a:pt x="1281060" y="1488"/>
                </a:cubicBezTo>
                <a:lnTo>
                  <a:pt x="1281002" y="1087"/>
                </a:lnTo>
                <a:lnTo>
                  <a:pt x="1285417" y="1087"/>
                </a:lnTo>
                <a:lnTo>
                  <a:pt x="1286352" y="1173"/>
                </a:lnTo>
                <a:lnTo>
                  <a:pt x="1286396" y="1087"/>
                </a:lnTo>
                <a:lnTo>
                  <a:pt x="1299794" y="1087"/>
                </a:lnTo>
                <a:lnTo>
                  <a:pt x="1300981" y="2611"/>
                </a:lnTo>
                <a:cubicBezTo>
                  <a:pt x="1301767" y="2914"/>
                  <a:pt x="1302777" y="2852"/>
                  <a:pt x="1303824" y="2353"/>
                </a:cubicBezTo>
                <a:lnTo>
                  <a:pt x="1304236" y="1679"/>
                </a:lnTo>
                <a:lnTo>
                  <a:pt x="1305868" y="5055"/>
                </a:lnTo>
                <a:cubicBezTo>
                  <a:pt x="1307540" y="6561"/>
                  <a:pt x="1309566" y="7003"/>
                  <a:pt x="1311550" y="6025"/>
                </a:cubicBezTo>
                <a:lnTo>
                  <a:pt x="1315254" y="1087"/>
                </a:lnTo>
                <a:lnTo>
                  <a:pt x="1318045" y="1087"/>
                </a:lnTo>
                <a:lnTo>
                  <a:pt x="1320858" y="2371"/>
                </a:lnTo>
                <a:cubicBezTo>
                  <a:pt x="1322286" y="2613"/>
                  <a:pt x="1323805" y="2581"/>
                  <a:pt x="1324864" y="1745"/>
                </a:cubicBezTo>
                <a:lnTo>
                  <a:pt x="1325216" y="1087"/>
                </a:lnTo>
                <a:lnTo>
                  <a:pt x="1327405" y="1087"/>
                </a:lnTo>
                <a:lnTo>
                  <a:pt x="1326653" y="3983"/>
                </a:lnTo>
                <a:cubicBezTo>
                  <a:pt x="1327762" y="5972"/>
                  <a:pt x="1332189" y="6231"/>
                  <a:pt x="1336543" y="4561"/>
                </a:cubicBezTo>
                <a:lnTo>
                  <a:pt x="1336694" y="4464"/>
                </a:lnTo>
                <a:lnTo>
                  <a:pt x="1335872" y="6472"/>
                </a:lnTo>
                <a:lnTo>
                  <a:pt x="1337244" y="7591"/>
                </a:lnTo>
                <a:lnTo>
                  <a:pt x="1337198" y="7610"/>
                </a:lnTo>
                <a:lnTo>
                  <a:pt x="1337239" y="7715"/>
                </a:lnTo>
                <a:lnTo>
                  <a:pt x="1336567" y="8099"/>
                </a:lnTo>
                <a:cubicBezTo>
                  <a:pt x="1334553" y="9949"/>
                  <a:pt x="1333144" y="12076"/>
                  <a:pt x="1332494" y="14019"/>
                </a:cubicBezTo>
                <a:cubicBezTo>
                  <a:pt x="1331846" y="15963"/>
                  <a:pt x="1331956" y="17721"/>
                  <a:pt x="1332979" y="18836"/>
                </a:cubicBezTo>
                <a:cubicBezTo>
                  <a:pt x="1334004" y="19950"/>
                  <a:pt x="1335747" y="20209"/>
                  <a:pt x="1337737" y="19726"/>
                </a:cubicBezTo>
                <a:lnTo>
                  <a:pt x="1341249" y="17725"/>
                </a:lnTo>
                <a:lnTo>
                  <a:pt x="1342280" y="23641"/>
                </a:lnTo>
                <a:cubicBezTo>
                  <a:pt x="1345442" y="26514"/>
                  <a:pt x="1349817" y="26848"/>
                  <a:pt x="1352051" y="24389"/>
                </a:cubicBezTo>
                <a:cubicBezTo>
                  <a:pt x="1354286" y="21929"/>
                  <a:pt x="1353532" y="17607"/>
                  <a:pt x="1350370" y="14734"/>
                </a:cubicBezTo>
                <a:lnTo>
                  <a:pt x="1348930" y="14082"/>
                </a:lnTo>
                <a:lnTo>
                  <a:pt x="1347666" y="10812"/>
                </a:lnTo>
                <a:lnTo>
                  <a:pt x="1347783" y="10642"/>
                </a:lnTo>
                <a:lnTo>
                  <a:pt x="1351250" y="10567"/>
                </a:lnTo>
                <a:cubicBezTo>
                  <a:pt x="1354969" y="9621"/>
                  <a:pt x="1358120" y="7921"/>
                  <a:pt x="1360211" y="5940"/>
                </a:cubicBezTo>
                <a:lnTo>
                  <a:pt x="1362199" y="1087"/>
                </a:lnTo>
                <a:lnTo>
                  <a:pt x="1363250" y="1087"/>
                </a:lnTo>
                <a:lnTo>
                  <a:pt x="1364976" y="6606"/>
                </a:lnTo>
                <a:lnTo>
                  <a:pt x="1369713" y="5668"/>
                </a:lnTo>
                <a:lnTo>
                  <a:pt x="1370940" y="7784"/>
                </a:lnTo>
                <a:cubicBezTo>
                  <a:pt x="1372301" y="8920"/>
                  <a:pt x="1373954" y="9447"/>
                  <a:pt x="1375578" y="9094"/>
                </a:cubicBezTo>
                <a:cubicBezTo>
                  <a:pt x="1377202" y="8741"/>
                  <a:pt x="1378487" y="7576"/>
                  <a:pt x="1379255" y="5977"/>
                </a:cubicBezTo>
                <a:lnTo>
                  <a:pt x="1379433" y="4158"/>
                </a:lnTo>
                <a:lnTo>
                  <a:pt x="1382729" y="10974"/>
                </a:lnTo>
                <a:cubicBezTo>
                  <a:pt x="1384400" y="12479"/>
                  <a:pt x="1386426" y="12921"/>
                  <a:pt x="1388410" y="11944"/>
                </a:cubicBezTo>
                <a:lnTo>
                  <a:pt x="1390467" y="9203"/>
                </a:lnTo>
                <a:lnTo>
                  <a:pt x="1394093" y="6709"/>
                </a:lnTo>
                <a:cubicBezTo>
                  <a:pt x="1395469" y="5071"/>
                  <a:pt x="1396563" y="3127"/>
                  <a:pt x="1396613" y="1984"/>
                </a:cubicBezTo>
                <a:lnTo>
                  <a:pt x="1395710" y="1087"/>
                </a:lnTo>
                <a:lnTo>
                  <a:pt x="1397992" y="1087"/>
                </a:lnTo>
                <a:lnTo>
                  <a:pt x="1398570" y="2934"/>
                </a:lnTo>
                <a:lnTo>
                  <a:pt x="1401717" y="2311"/>
                </a:lnTo>
                <a:lnTo>
                  <a:pt x="1400815" y="3089"/>
                </a:lnTo>
                <a:cubicBezTo>
                  <a:pt x="1400755" y="4008"/>
                  <a:pt x="1401796" y="5302"/>
                  <a:pt x="1403075" y="6377"/>
                </a:cubicBezTo>
                <a:cubicBezTo>
                  <a:pt x="1404354" y="7451"/>
                  <a:pt x="1405873" y="8306"/>
                  <a:pt x="1406764" y="8344"/>
                </a:cubicBezTo>
                <a:lnTo>
                  <a:pt x="1408756" y="6598"/>
                </a:lnTo>
                <a:lnTo>
                  <a:pt x="1410008" y="6865"/>
                </a:lnTo>
                <a:lnTo>
                  <a:pt x="1411238" y="4153"/>
                </a:lnTo>
                <a:lnTo>
                  <a:pt x="1413267" y="4728"/>
                </a:lnTo>
                <a:cubicBezTo>
                  <a:pt x="1413833" y="5286"/>
                  <a:pt x="1412459" y="6990"/>
                  <a:pt x="1412968" y="7034"/>
                </a:cubicBezTo>
                <a:cubicBezTo>
                  <a:pt x="1413477" y="7077"/>
                  <a:pt x="1415283" y="5958"/>
                  <a:pt x="1416320" y="4987"/>
                </a:cubicBezTo>
                <a:lnTo>
                  <a:pt x="1417481" y="3459"/>
                </a:lnTo>
                <a:lnTo>
                  <a:pt x="1417989" y="3431"/>
                </a:lnTo>
                <a:lnTo>
                  <a:pt x="1418036" y="2728"/>
                </a:lnTo>
                <a:lnTo>
                  <a:pt x="1419192" y="1209"/>
                </a:lnTo>
                <a:lnTo>
                  <a:pt x="1419100" y="1087"/>
                </a:lnTo>
                <a:lnTo>
                  <a:pt x="1433150" y="1087"/>
                </a:lnTo>
                <a:lnTo>
                  <a:pt x="1433714" y="3142"/>
                </a:lnTo>
                <a:lnTo>
                  <a:pt x="1438763" y="6579"/>
                </a:lnTo>
                <a:lnTo>
                  <a:pt x="1437732" y="6683"/>
                </a:lnTo>
                <a:cubicBezTo>
                  <a:pt x="1436861" y="7482"/>
                  <a:pt x="1436659" y="8843"/>
                  <a:pt x="1437036" y="10398"/>
                </a:cubicBezTo>
                <a:cubicBezTo>
                  <a:pt x="1437414" y="11953"/>
                  <a:pt x="1438369" y="13701"/>
                  <a:pt x="1439814" y="15274"/>
                </a:cubicBezTo>
                <a:lnTo>
                  <a:pt x="1443819" y="18028"/>
                </a:lnTo>
                <a:lnTo>
                  <a:pt x="1443396" y="18450"/>
                </a:lnTo>
                <a:cubicBezTo>
                  <a:pt x="1443369" y="19325"/>
                  <a:pt x="1444492" y="20963"/>
                  <a:pt x="1445976" y="20968"/>
                </a:cubicBezTo>
                <a:cubicBezTo>
                  <a:pt x="1447462" y="20974"/>
                  <a:pt x="1450747" y="19390"/>
                  <a:pt x="1452305" y="18484"/>
                </a:cubicBezTo>
                <a:cubicBezTo>
                  <a:pt x="1453863" y="17577"/>
                  <a:pt x="1455220" y="16522"/>
                  <a:pt x="1455323" y="15531"/>
                </a:cubicBezTo>
                <a:cubicBezTo>
                  <a:pt x="1455427" y="14539"/>
                  <a:pt x="1453061" y="13320"/>
                  <a:pt x="1452925" y="12537"/>
                </a:cubicBezTo>
                <a:cubicBezTo>
                  <a:pt x="1452790" y="11754"/>
                  <a:pt x="1454897" y="11163"/>
                  <a:pt x="1454508" y="10833"/>
                </a:cubicBezTo>
                <a:cubicBezTo>
                  <a:pt x="1454118" y="10502"/>
                  <a:pt x="1451998" y="10365"/>
                  <a:pt x="1450591" y="10553"/>
                </a:cubicBezTo>
                <a:lnTo>
                  <a:pt x="1446672" y="11772"/>
                </a:lnTo>
                <a:lnTo>
                  <a:pt x="1446117" y="9484"/>
                </a:lnTo>
                <a:lnTo>
                  <a:pt x="1445965" y="9379"/>
                </a:lnTo>
                <a:lnTo>
                  <a:pt x="1452031" y="10252"/>
                </a:lnTo>
                <a:cubicBezTo>
                  <a:pt x="1454883" y="9852"/>
                  <a:pt x="1457036" y="8606"/>
                  <a:pt x="1457811" y="6608"/>
                </a:cubicBezTo>
                <a:lnTo>
                  <a:pt x="1453244" y="1087"/>
                </a:lnTo>
                <a:lnTo>
                  <a:pt x="1461656" y="1087"/>
                </a:lnTo>
                <a:lnTo>
                  <a:pt x="1461158" y="1446"/>
                </a:lnTo>
                <a:cubicBezTo>
                  <a:pt x="1460751" y="2596"/>
                  <a:pt x="1462176" y="4963"/>
                  <a:pt x="1462022" y="5955"/>
                </a:cubicBezTo>
                <a:cubicBezTo>
                  <a:pt x="1461867" y="6947"/>
                  <a:pt x="1460044" y="6851"/>
                  <a:pt x="1460236" y="7396"/>
                </a:cubicBezTo>
                <a:cubicBezTo>
                  <a:pt x="1460426" y="7942"/>
                  <a:pt x="1462218" y="9157"/>
                  <a:pt x="1463170" y="9226"/>
                </a:cubicBezTo>
                <a:cubicBezTo>
                  <a:pt x="1464123" y="9296"/>
                  <a:pt x="1464402" y="6856"/>
                  <a:pt x="1465739" y="6563"/>
                </a:cubicBezTo>
                <a:lnTo>
                  <a:pt x="1469849" y="7248"/>
                </a:lnTo>
                <a:lnTo>
                  <a:pt x="1469141" y="8155"/>
                </a:lnTo>
                <a:cubicBezTo>
                  <a:pt x="1469254" y="8823"/>
                  <a:pt x="1470446" y="9993"/>
                  <a:pt x="1471102" y="10519"/>
                </a:cubicBezTo>
                <a:cubicBezTo>
                  <a:pt x="1471759" y="11044"/>
                  <a:pt x="1472487" y="11450"/>
                  <a:pt x="1473080" y="11305"/>
                </a:cubicBezTo>
                <a:cubicBezTo>
                  <a:pt x="1473672" y="11160"/>
                  <a:pt x="1474206" y="9863"/>
                  <a:pt x="1474656" y="9652"/>
                </a:cubicBezTo>
                <a:cubicBezTo>
                  <a:pt x="1475108" y="9439"/>
                  <a:pt x="1475621" y="10272"/>
                  <a:pt x="1475785" y="10034"/>
                </a:cubicBezTo>
                <a:cubicBezTo>
                  <a:pt x="1475950" y="9795"/>
                  <a:pt x="1475864" y="8817"/>
                  <a:pt x="1475643" y="8221"/>
                </a:cubicBezTo>
                <a:lnTo>
                  <a:pt x="1475626" y="8183"/>
                </a:lnTo>
                <a:lnTo>
                  <a:pt x="1477092" y="6283"/>
                </a:lnTo>
                <a:cubicBezTo>
                  <a:pt x="1477551" y="5213"/>
                  <a:pt x="1478079" y="4062"/>
                  <a:pt x="1479114" y="3719"/>
                </a:cubicBezTo>
                <a:lnTo>
                  <a:pt x="1480356" y="3845"/>
                </a:lnTo>
                <a:lnTo>
                  <a:pt x="1478845" y="6039"/>
                </a:lnTo>
                <a:cubicBezTo>
                  <a:pt x="1479213" y="7563"/>
                  <a:pt x="1480234" y="8777"/>
                  <a:pt x="1481588" y="9508"/>
                </a:cubicBezTo>
                <a:cubicBezTo>
                  <a:pt x="1482941" y="10239"/>
                  <a:pt x="1484627" y="10486"/>
                  <a:pt x="1486325" y="10077"/>
                </a:cubicBezTo>
                <a:cubicBezTo>
                  <a:pt x="1489721" y="9258"/>
                  <a:pt x="1491879" y="6124"/>
                  <a:pt x="1491144" y="3075"/>
                </a:cubicBezTo>
                <a:lnTo>
                  <a:pt x="1488370" y="1578"/>
                </a:lnTo>
                <a:lnTo>
                  <a:pt x="1488455" y="1087"/>
                </a:lnTo>
                <a:lnTo>
                  <a:pt x="1503138" y="1087"/>
                </a:lnTo>
                <a:lnTo>
                  <a:pt x="1503523" y="4583"/>
                </a:lnTo>
                <a:cubicBezTo>
                  <a:pt x="1504522" y="5853"/>
                  <a:pt x="1506279" y="6825"/>
                  <a:pt x="1508558" y="7197"/>
                </a:cubicBezTo>
                <a:lnTo>
                  <a:pt x="1518688" y="3206"/>
                </a:lnTo>
                <a:lnTo>
                  <a:pt x="1519531" y="3706"/>
                </a:lnTo>
                <a:cubicBezTo>
                  <a:pt x="1522266" y="3786"/>
                  <a:pt x="1524759" y="3247"/>
                  <a:pt x="1526581" y="2309"/>
                </a:cubicBezTo>
                <a:lnTo>
                  <a:pt x="1526640" y="2234"/>
                </a:lnTo>
                <a:lnTo>
                  <a:pt x="1527787" y="6740"/>
                </a:lnTo>
                <a:cubicBezTo>
                  <a:pt x="1529720" y="7888"/>
                  <a:pt x="1532217" y="7252"/>
                  <a:pt x="1533364" y="5320"/>
                </a:cubicBezTo>
                <a:lnTo>
                  <a:pt x="1532287" y="1087"/>
                </a:lnTo>
                <a:lnTo>
                  <a:pt x="1544214" y="1087"/>
                </a:lnTo>
                <a:lnTo>
                  <a:pt x="1544184" y="1219"/>
                </a:lnTo>
                <a:lnTo>
                  <a:pt x="1544898" y="1087"/>
                </a:lnTo>
                <a:lnTo>
                  <a:pt x="1596553" y="1087"/>
                </a:lnTo>
                <a:lnTo>
                  <a:pt x="1598215" y="4515"/>
                </a:lnTo>
                <a:lnTo>
                  <a:pt x="1600897" y="5569"/>
                </a:lnTo>
                <a:lnTo>
                  <a:pt x="1593892" y="4561"/>
                </a:lnTo>
                <a:cubicBezTo>
                  <a:pt x="1591040" y="4960"/>
                  <a:pt x="1588888" y="6207"/>
                  <a:pt x="1588112" y="8205"/>
                </a:cubicBezTo>
                <a:lnTo>
                  <a:pt x="1594334" y="15726"/>
                </a:lnTo>
                <a:lnTo>
                  <a:pt x="1589973" y="16974"/>
                </a:lnTo>
                <a:cubicBezTo>
                  <a:pt x="1589207" y="18130"/>
                  <a:pt x="1589154" y="19374"/>
                  <a:pt x="1589688" y="20451"/>
                </a:cubicBezTo>
                <a:cubicBezTo>
                  <a:pt x="1590222" y="21526"/>
                  <a:pt x="1591342" y="22435"/>
                  <a:pt x="1592921" y="22920"/>
                </a:cubicBezTo>
                <a:lnTo>
                  <a:pt x="1600413" y="20778"/>
                </a:lnTo>
                <a:lnTo>
                  <a:pt x="1608239" y="21903"/>
                </a:lnTo>
                <a:lnTo>
                  <a:pt x="1612070" y="19487"/>
                </a:lnTo>
                <a:lnTo>
                  <a:pt x="1611969" y="19649"/>
                </a:lnTo>
                <a:cubicBezTo>
                  <a:pt x="1612340" y="20981"/>
                  <a:pt x="1615008" y="23105"/>
                  <a:pt x="1616452" y="24031"/>
                </a:cubicBezTo>
                <a:cubicBezTo>
                  <a:pt x="1617896" y="24957"/>
                  <a:pt x="1619463" y="25627"/>
                  <a:pt x="1620635" y="25208"/>
                </a:cubicBezTo>
                <a:lnTo>
                  <a:pt x="1622390" y="22935"/>
                </a:lnTo>
                <a:lnTo>
                  <a:pt x="1624438" y="24354"/>
                </a:lnTo>
                <a:cubicBezTo>
                  <a:pt x="1626860" y="24938"/>
                  <a:pt x="1631364" y="21542"/>
                  <a:pt x="1633410" y="21644"/>
                </a:cubicBezTo>
                <a:cubicBezTo>
                  <a:pt x="1635456" y="21746"/>
                  <a:pt x="1635649" y="25469"/>
                  <a:pt x="1636716" y="24965"/>
                </a:cubicBezTo>
                <a:cubicBezTo>
                  <a:pt x="1637782" y="24459"/>
                  <a:pt x="1639870" y="20567"/>
                  <a:pt x="1639809" y="18618"/>
                </a:cubicBezTo>
                <a:lnTo>
                  <a:pt x="1639134" y="18090"/>
                </a:lnTo>
                <a:lnTo>
                  <a:pt x="1642387" y="17890"/>
                </a:lnTo>
                <a:lnTo>
                  <a:pt x="1642398" y="17889"/>
                </a:lnTo>
                <a:lnTo>
                  <a:pt x="1641959" y="18708"/>
                </a:lnTo>
                <a:cubicBezTo>
                  <a:pt x="1642780" y="19980"/>
                  <a:pt x="1644455" y="20528"/>
                  <a:pt x="1646499" y="20389"/>
                </a:cubicBezTo>
                <a:lnTo>
                  <a:pt x="1652264" y="18296"/>
                </a:lnTo>
                <a:lnTo>
                  <a:pt x="1654941" y="19804"/>
                </a:lnTo>
                <a:cubicBezTo>
                  <a:pt x="1656586" y="21095"/>
                  <a:pt x="1658138" y="22267"/>
                  <a:pt x="1659726" y="22119"/>
                </a:cubicBezTo>
                <a:cubicBezTo>
                  <a:pt x="1662904" y="21824"/>
                  <a:pt x="1668067" y="17782"/>
                  <a:pt x="1668656" y="15014"/>
                </a:cubicBezTo>
                <a:lnTo>
                  <a:pt x="1663261" y="5538"/>
                </a:lnTo>
                <a:lnTo>
                  <a:pt x="1666672" y="9547"/>
                </a:lnTo>
                <a:cubicBezTo>
                  <a:pt x="1669275" y="10779"/>
                  <a:pt x="1672799" y="11414"/>
                  <a:pt x="1676627" y="11157"/>
                </a:cubicBezTo>
                <a:cubicBezTo>
                  <a:pt x="1684283" y="10643"/>
                  <a:pt x="1690256" y="6759"/>
                  <a:pt x="1689970" y="2483"/>
                </a:cubicBezTo>
                <a:lnTo>
                  <a:pt x="1688782" y="1087"/>
                </a:lnTo>
                <a:lnTo>
                  <a:pt x="1707218" y="1087"/>
                </a:lnTo>
                <a:lnTo>
                  <a:pt x="1708771" y="4467"/>
                </a:lnTo>
                <a:lnTo>
                  <a:pt x="1712562" y="3503"/>
                </a:lnTo>
                <a:lnTo>
                  <a:pt x="1712236" y="6319"/>
                </a:lnTo>
                <a:cubicBezTo>
                  <a:pt x="1711399" y="7760"/>
                  <a:pt x="1708043" y="8414"/>
                  <a:pt x="1707837" y="9644"/>
                </a:cubicBezTo>
                <a:lnTo>
                  <a:pt x="1710376" y="12909"/>
                </a:lnTo>
                <a:lnTo>
                  <a:pt x="1707687" y="14012"/>
                </a:lnTo>
                <a:cubicBezTo>
                  <a:pt x="1706238" y="13969"/>
                  <a:pt x="1706001" y="11133"/>
                  <a:pt x="1705261" y="11536"/>
                </a:cubicBezTo>
                <a:cubicBezTo>
                  <a:pt x="1704521" y="11938"/>
                  <a:pt x="1703455" y="14590"/>
                  <a:pt x="1703245" y="16428"/>
                </a:cubicBezTo>
                <a:cubicBezTo>
                  <a:pt x="1703036" y="18265"/>
                  <a:pt x="1702755" y="21385"/>
                  <a:pt x="1704003" y="22563"/>
                </a:cubicBezTo>
                <a:cubicBezTo>
                  <a:pt x="1705250" y="23742"/>
                  <a:pt x="1708976" y="22638"/>
                  <a:pt x="1710731" y="23499"/>
                </a:cubicBezTo>
                <a:cubicBezTo>
                  <a:pt x="1711609" y="23929"/>
                  <a:pt x="1712174" y="24918"/>
                  <a:pt x="1712712" y="25833"/>
                </a:cubicBezTo>
                <a:lnTo>
                  <a:pt x="1712828" y="25953"/>
                </a:lnTo>
                <a:lnTo>
                  <a:pt x="1713288" y="26773"/>
                </a:lnTo>
                <a:lnTo>
                  <a:pt x="1713582" y="26736"/>
                </a:lnTo>
                <a:lnTo>
                  <a:pt x="1714538" y="27729"/>
                </a:lnTo>
                <a:lnTo>
                  <a:pt x="1715742" y="27164"/>
                </a:lnTo>
                <a:lnTo>
                  <a:pt x="1716484" y="28811"/>
                </a:lnTo>
                <a:lnTo>
                  <a:pt x="1718880" y="29727"/>
                </a:lnTo>
                <a:lnTo>
                  <a:pt x="1660816" y="29727"/>
                </a:lnTo>
                <a:lnTo>
                  <a:pt x="1661510" y="28856"/>
                </a:lnTo>
                <a:cubicBezTo>
                  <a:pt x="1662412" y="28199"/>
                  <a:pt x="1663499" y="29325"/>
                  <a:pt x="1663820" y="28802"/>
                </a:cubicBezTo>
                <a:cubicBezTo>
                  <a:pt x="1664140" y="28282"/>
                  <a:pt x="1663911" y="26628"/>
                  <a:pt x="1663429" y="25728"/>
                </a:cubicBezTo>
                <a:cubicBezTo>
                  <a:pt x="1663188" y="25280"/>
                  <a:pt x="1662852" y="24682"/>
                  <a:pt x="1662431" y="24205"/>
                </a:cubicBezTo>
                <a:cubicBezTo>
                  <a:pt x="1662010" y="23729"/>
                  <a:pt x="1661506" y="23374"/>
                  <a:pt x="1660928" y="23408"/>
                </a:cubicBezTo>
                <a:cubicBezTo>
                  <a:pt x="1659772" y="23477"/>
                  <a:pt x="1657856" y="25697"/>
                  <a:pt x="1656494" y="26143"/>
                </a:cubicBezTo>
                <a:cubicBezTo>
                  <a:pt x="1655132" y="26588"/>
                  <a:pt x="1653797" y="25474"/>
                  <a:pt x="1652755" y="26078"/>
                </a:cubicBezTo>
                <a:lnTo>
                  <a:pt x="1650671" y="29142"/>
                </a:lnTo>
                <a:lnTo>
                  <a:pt x="1649689" y="26963"/>
                </a:lnTo>
                <a:cubicBezTo>
                  <a:pt x="1648278" y="25589"/>
                  <a:pt x="1646404" y="24806"/>
                  <a:pt x="1644400" y="24940"/>
                </a:cubicBezTo>
                <a:cubicBezTo>
                  <a:pt x="1642397" y="25075"/>
                  <a:pt x="1640643" y="26101"/>
                  <a:pt x="1639429" y="27651"/>
                </a:cubicBezTo>
                <a:lnTo>
                  <a:pt x="1638812" y="29727"/>
                </a:lnTo>
                <a:lnTo>
                  <a:pt x="1635080" y="29727"/>
                </a:lnTo>
                <a:lnTo>
                  <a:pt x="1633732" y="29025"/>
                </a:lnTo>
                <a:lnTo>
                  <a:pt x="1632794" y="29727"/>
                </a:lnTo>
                <a:lnTo>
                  <a:pt x="1592152" y="29727"/>
                </a:lnTo>
                <a:lnTo>
                  <a:pt x="1588508" y="27568"/>
                </a:lnTo>
                <a:lnTo>
                  <a:pt x="1584317" y="29727"/>
                </a:lnTo>
                <a:lnTo>
                  <a:pt x="1579426" y="29727"/>
                </a:lnTo>
                <a:lnTo>
                  <a:pt x="1577800" y="28325"/>
                </a:lnTo>
                <a:lnTo>
                  <a:pt x="1575081" y="29727"/>
                </a:lnTo>
                <a:lnTo>
                  <a:pt x="1572777" y="29727"/>
                </a:lnTo>
                <a:lnTo>
                  <a:pt x="1576966" y="28206"/>
                </a:lnTo>
                <a:cubicBezTo>
                  <a:pt x="1579263" y="26721"/>
                  <a:pt x="1581011" y="24862"/>
                  <a:pt x="1581978" y="23057"/>
                </a:cubicBezTo>
                <a:cubicBezTo>
                  <a:pt x="1582947" y="21251"/>
                  <a:pt x="1583135" y="19499"/>
                  <a:pt x="1582314" y="18227"/>
                </a:cubicBezTo>
                <a:lnTo>
                  <a:pt x="1582270" y="18211"/>
                </a:lnTo>
                <a:lnTo>
                  <a:pt x="1583876" y="13599"/>
                </a:lnTo>
                <a:cubicBezTo>
                  <a:pt x="1583758" y="11353"/>
                  <a:pt x="1582639" y="9608"/>
                  <a:pt x="1580545" y="8896"/>
                </a:cubicBezTo>
                <a:cubicBezTo>
                  <a:pt x="1576356" y="7471"/>
                  <a:pt x="1569856" y="10718"/>
                  <a:pt x="1566025" y="16148"/>
                </a:cubicBezTo>
                <a:lnTo>
                  <a:pt x="1564559" y="20361"/>
                </a:lnTo>
                <a:lnTo>
                  <a:pt x="1564400" y="18662"/>
                </a:lnTo>
                <a:lnTo>
                  <a:pt x="1561505" y="18172"/>
                </a:lnTo>
                <a:lnTo>
                  <a:pt x="1561809" y="18153"/>
                </a:lnTo>
                <a:cubicBezTo>
                  <a:pt x="1563565" y="17263"/>
                  <a:pt x="1565057" y="15669"/>
                  <a:pt x="1565867" y="13585"/>
                </a:cubicBezTo>
                <a:cubicBezTo>
                  <a:pt x="1567485" y="9414"/>
                  <a:pt x="1565762" y="4856"/>
                  <a:pt x="1562018" y="3402"/>
                </a:cubicBezTo>
                <a:cubicBezTo>
                  <a:pt x="1558274" y="1949"/>
                  <a:pt x="1553927" y="4152"/>
                  <a:pt x="1552308" y="8322"/>
                </a:cubicBezTo>
                <a:lnTo>
                  <a:pt x="1552276" y="10570"/>
                </a:lnTo>
                <a:lnTo>
                  <a:pt x="1550400" y="7316"/>
                </a:lnTo>
                <a:cubicBezTo>
                  <a:pt x="1549379" y="6289"/>
                  <a:pt x="1548123" y="5433"/>
                  <a:pt x="1546775" y="5500"/>
                </a:cubicBezTo>
                <a:cubicBezTo>
                  <a:pt x="1545428" y="5565"/>
                  <a:pt x="1543411" y="7498"/>
                  <a:pt x="1542315" y="7711"/>
                </a:cubicBezTo>
                <a:cubicBezTo>
                  <a:pt x="1541219" y="7925"/>
                  <a:pt x="1540711" y="6445"/>
                  <a:pt x="1540201" y="6783"/>
                </a:cubicBezTo>
                <a:cubicBezTo>
                  <a:pt x="1539690" y="7119"/>
                  <a:pt x="1539196" y="8713"/>
                  <a:pt x="1539252" y="9732"/>
                </a:cubicBezTo>
                <a:cubicBezTo>
                  <a:pt x="1539280" y="10241"/>
                  <a:pt x="1539332" y="10924"/>
                  <a:pt x="1539511" y="11535"/>
                </a:cubicBezTo>
                <a:cubicBezTo>
                  <a:pt x="1539690" y="12144"/>
                  <a:pt x="1539998" y="12680"/>
                  <a:pt x="1540536" y="12894"/>
                </a:cubicBezTo>
                <a:cubicBezTo>
                  <a:pt x="1541612" y="13321"/>
                  <a:pt x="1544288" y="12120"/>
                  <a:pt x="1545710" y="12294"/>
                </a:cubicBezTo>
                <a:cubicBezTo>
                  <a:pt x="1547132" y="12467"/>
                  <a:pt x="1547871" y="14042"/>
                  <a:pt x="1549069" y="13936"/>
                </a:cubicBezTo>
                <a:lnTo>
                  <a:pt x="1552256" y="12042"/>
                </a:lnTo>
                <a:lnTo>
                  <a:pt x="1552221" y="14432"/>
                </a:lnTo>
                <a:lnTo>
                  <a:pt x="1553931" y="16202"/>
                </a:lnTo>
                <a:lnTo>
                  <a:pt x="1553211" y="16514"/>
                </a:lnTo>
                <a:cubicBezTo>
                  <a:pt x="1552762" y="17822"/>
                  <a:pt x="1553754" y="21085"/>
                  <a:pt x="1554418" y="22666"/>
                </a:cubicBezTo>
                <a:cubicBezTo>
                  <a:pt x="1555082" y="24249"/>
                  <a:pt x="1555992" y="25689"/>
                  <a:pt x="1557195" y="26008"/>
                </a:cubicBezTo>
                <a:cubicBezTo>
                  <a:pt x="1558399" y="26327"/>
                  <a:pt x="1560621" y="24523"/>
                  <a:pt x="1561638" y="24584"/>
                </a:cubicBezTo>
                <a:cubicBezTo>
                  <a:pt x="1562652" y="24644"/>
                  <a:pt x="1562760" y="26638"/>
                  <a:pt x="1563288" y="26372"/>
                </a:cubicBezTo>
                <a:lnTo>
                  <a:pt x="1563997" y="24782"/>
                </a:lnTo>
                <a:lnTo>
                  <a:pt x="1566230" y="27935"/>
                </a:lnTo>
                <a:lnTo>
                  <a:pt x="1565671" y="28978"/>
                </a:lnTo>
                <a:lnTo>
                  <a:pt x="1567694" y="29727"/>
                </a:lnTo>
                <a:lnTo>
                  <a:pt x="1549646" y="29727"/>
                </a:lnTo>
                <a:lnTo>
                  <a:pt x="1555730" y="25183"/>
                </a:lnTo>
                <a:cubicBezTo>
                  <a:pt x="1555318" y="22185"/>
                  <a:pt x="1550591" y="20357"/>
                  <a:pt x="1545171" y="21100"/>
                </a:cubicBezTo>
                <a:lnTo>
                  <a:pt x="1539231" y="23347"/>
                </a:lnTo>
                <a:lnTo>
                  <a:pt x="1537668" y="21850"/>
                </a:lnTo>
                <a:cubicBezTo>
                  <a:pt x="1536602" y="21500"/>
                  <a:pt x="1535246" y="23760"/>
                  <a:pt x="1533977" y="23936"/>
                </a:cubicBezTo>
                <a:cubicBezTo>
                  <a:pt x="1532709" y="24114"/>
                  <a:pt x="1530938" y="22443"/>
                  <a:pt x="1530056" y="22913"/>
                </a:cubicBezTo>
                <a:lnTo>
                  <a:pt x="1528756" y="26568"/>
                </a:lnTo>
                <a:lnTo>
                  <a:pt x="1521126" y="17345"/>
                </a:lnTo>
                <a:lnTo>
                  <a:pt x="1518706" y="16997"/>
                </a:lnTo>
                <a:lnTo>
                  <a:pt x="1518885" y="12059"/>
                </a:lnTo>
                <a:cubicBezTo>
                  <a:pt x="1517673" y="9669"/>
                  <a:pt x="1515618" y="8275"/>
                  <a:pt x="1514296" y="8945"/>
                </a:cubicBezTo>
                <a:cubicBezTo>
                  <a:pt x="1512974" y="9616"/>
                  <a:pt x="1512884" y="12096"/>
                  <a:pt x="1514096" y="14487"/>
                </a:cubicBezTo>
                <a:lnTo>
                  <a:pt x="1517549" y="16831"/>
                </a:lnTo>
                <a:lnTo>
                  <a:pt x="1511146" y="15909"/>
                </a:lnTo>
                <a:cubicBezTo>
                  <a:pt x="1508293" y="16309"/>
                  <a:pt x="1506141" y="17555"/>
                  <a:pt x="1505366" y="19553"/>
                </a:cubicBezTo>
                <a:lnTo>
                  <a:pt x="1505784" y="21080"/>
                </a:lnTo>
                <a:lnTo>
                  <a:pt x="1503877" y="21565"/>
                </a:lnTo>
                <a:lnTo>
                  <a:pt x="1502872" y="20760"/>
                </a:lnTo>
                <a:cubicBezTo>
                  <a:pt x="1501824" y="20720"/>
                  <a:pt x="1500845" y="21446"/>
                  <a:pt x="1500111" y="22651"/>
                </a:cubicBezTo>
                <a:lnTo>
                  <a:pt x="1499626" y="24443"/>
                </a:lnTo>
                <a:lnTo>
                  <a:pt x="1494971" y="25924"/>
                </a:lnTo>
                <a:lnTo>
                  <a:pt x="1495031" y="29727"/>
                </a:lnTo>
                <a:lnTo>
                  <a:pt x="1479268" y="29727"/>
                </a:lnTo>
                <a:lnTo>
                  <a:pt x="1477354" y="21092"/>
                </a:lnTo>
                <a:lnTo>
                  <a:pt x="1476333" y="21417"/>
                </a:lnTo>
                <a:lnTo>
                  <a:pt x="1476457" y="19968"/>
                </a:lnTo>
                <a:cubicBezTo>
                  <a:pt x="1475676" y="15746"/>
                  <a:pt x="1472768" y="12743"/>
                  <a:pt x="1469961" y="13262"/>
                </a:cubicBezTo>
                <a:cubicBezTo>
                  <a:pt x="1468558" y="13522"/>
                  <a:pt x="1467446" y="14612"/>
                  <a:pt x="1466781" y="16166"/>
                </a:cubicBezTo>
                <a:lnTo>
                  <a:pt x="1466611" y="18142"/>
                </a:lnTo>
                <a:lnTo>
                  <a:pt x="1464028" y="16848"/>
                </a:lnTo>
                <a:cubicBezTo>
                  <a:pt x="1462681" y="16913"/>
                  <a:pt x="1460664" y="18846"/>
                  <a:pt x="1459567" y="19060"/>
                </a:cubicBezTo>
                <a:cubicBezTo>
                  <a:pt x="1458472" y="19274"/>
                  <a:pt x="1457963" y="17794"/>
                  <a:pt x="1457453" y="18131"/>
                </a:cubicBezTo>
                <a:cubicBezTo>
                  <a:pt x="1456943" y="18467"/>
                  <a:pt x="1456449" y="20062"/>
                  <a:pt x="1456505" y="21080"/>
                </a:cubicBezTo>
                <a:cubicBezTo>
                  <a:pt x="1456533" y="21590"/>
                  <a:pt x="1456586" y="22273"/>
                  <a:pt x="1456765" y="22883"/>
                </a:cubicBezTo>
                <a:cubicBezTo>
                  <a:pt x="1456943" y="23493"/>
                  <a:pt x="1457250" y="24029"/>
                  <a:pt x="1457789" y="24242"/>
                </a:cubicBezTo>
                <a:cubicBezTo>
                  <a:pt x="1458865" y="24669"/>
                  <a:pt x="1461541" y="23469"/>
                  <a:pt x="1462964" y="23643"/>
                </a:cubicBezTo>
                <a:cubicBezTo>
                  <a:pt x="1464385" y="23816"/>
                  <a:pt x="1465123" y="25390"/>
                  <a:pt x="1466323" y="25284"/>
                </a:cubicBezTo>
                <a:lnTo>
                  <a:pt x="1467593" y="24529"/>
                </a:lnTo>
                <a:lnTo>
                  <a:pt x="1468213" y="25811"/>
                </a:lnTo>
                <a:lnTo>
                  <a:pt x="1465874" y="28650"/>
                </a:lnTo>
                <a:lnTo>
                  <a:pt x="1463312" y="27556"/>
                </a:lnTo>
                <a:lnTo>
                  <a:pt x="1461071" y="29727"/>
                </a:lnTo>
                <a:lnTo>
                  <a:pt x="1414126" y="29727"/>
                </a:lnTo>
                <a:lnTo>
                  <a:pt x="1414668" y="29367"/>
                </a:lnTo>
                <a:lnTo>
                  <a:pt x="1415159" y="28520"/>
                </a:lnTo>
                <a:lnTo>
                  <a:pt x="1420118" y="26601"/>
                </a:lnTo>
                <a:lnTo>
                  <a:pt x="1420161" y="25129"/>
                </a:lnTo>
                <a:lnTo>
                  <a:pt x="1420469" y="25117"/>
                </a:lnTo>
                <a:cubicBezTo>
                  <a:pt x="1421771" y="25549"/>
                  <a:pt x="1422415" y="27651"/>
                  <a:pt x="1423518" y="27694"/>
                </a:cubicBezTo>
                <a:cubicBezTo>
                  <a:pt x="1424622" y="27739"/>
                  <a:pt x="1426862" y="26743"/>
                  <a:pt x="1427090" y="25379"/>
                </a:cubicBezTo>
                <a:cubicBezTo>
                  <a:pt x="1427318" y="24015"/>
                  <a:pt x="1425800" y="20962"/>
                  <a:pt x="1424884" y="19511"/>
                </a:cubicBezTo>
                <a:cubicBezTo>
                  <a:pt x="1423969" y="18060"/>
                  <a:pt x="1422833" y="16790"/>
                  <a:pt x="1421593" y="16674"/>
                </a:cubicBezTo>
                <a:cubicBezTo>
                  <a:pt x="1420354" y="16557"/>
                  <a:pt x="1418458" y="18704"/>
                  <a:pt x="1417446" y="18812"/>
                </a:cubicBezTo>
                <a:cubicBezTo>
                  <a:pt x="1416435" y="18920"/>
                  <a:pt x="1416000" y="16971"/>
                  <a:pt x="1415524" y="17322"/>
                </a:cubicBezTo>
                <a:cubicBezTo>
                  <a:pt x="1415048" y="17672"/>
                  <a:pt x="1414560" y="19617"/>
                  <a:pt x="1414589" y="20915"/>
                </a:cubicBezTo>
                <a:lnTo>
                  <a:pt x="1414738" y="21475"/>
                </a:lnTo>
                <a:lnTo>
                  <a:pt x="1413753" y="21855"/>
                </a:lnTo>
                <a:lnTo>
                  <a:pt x="1412004" y="19831"/>
                </a:lnTo>
                <a:cubicBezTo>
                  <a:pt x="1411709" y="18258"/>
                  <a:pt x="1415644" y="17160"/>
                  <a:pt x="1414896" y="16483"/>
                </a:cubicBezTo>
                <a:cubicBezTo>
                  <a:pt x="1414146" y="15806"/>
                  <a:pt x="1409578" y="15224"/>
                  <a:pt x="1407508" y="15768"/>
                </a:cubicBezTo>
                <a:cubicBezTo>
                  <a:pt x="1406474" y="16040"/>
                  <a:pt x="1406192" y="17127"/>
                  <a:pt x="1405836" y="18313"/>
                </a:cubicBezTo>
                <a:lnTo>
                  <a:pt x="1405332" y="19061"/>
                </a:lnTo>
                <a:lnTo>
                  <a:pt x="1403661" y="17729"/>
                </a:lnTo>
                <a:cubicBezTo>
                  <a:pt x="1402480" y="17694"/>
                  <a:pt x="1401384" y="18528"/>
                  <a:pt x="1400569" y="19904"/>
                </a:cubicBezTo>
                <a:lnTo>
                  <a:pt x="1399975" y="22185"/>
                </a:lnTo>
                <a:lnTo>
                  <a:pt x="1391560" y="23818"/>
                </a:lnTo>
                <a:cubicBezTo>
                  <a:pt x="1390782" y="24637"/>
                  <a:pt x="1390984" y="26289"/>
                  <a:pt x="1391631" y="27845"/>
                </a:cubicBezTo>
                <a:lnTo>
                  <a:pt x="1393131" y="29727"/>
                </a:lnTo>
                <a:lnTo>
                  <a:pt x="1387481" y="29727"/>
                </a:lnTo>
                <a:lnTo>
                  <a:pt x="1387367" y="26178"/>
                </a:lnTo>
                <a:lnTo>
                  <a:pt x="1389960" y="23449"/>
                </a:lnTo>
                <a:lnTo>
                  <a:pt x="1391403" y="23675"/>
                </a:lnTo>
                <a:cubicBezTo>
                  <a:pt x="1393109" y="23264"/>
                  <a:pt x="1394159" y="21547"/>
                  <a:pt x="1393748" y="19841"/>
                </a:cubicBezTo>
                <a:lnTo>
                  <a:pt x="1393519" y="19701"/>
                </a:lnTo>
                <a:lnTo>
                  <a:pt x="1395897" y="17197"/>
                </a:lnTo>
                <a:cubicBezTo>
                  <a:pt x="1396056" y="16077"/>
                  <a:pt x="1394932" y="14849"/>
                  <a:pt x="1393502" y="13960"/>
                </a:cubicBezTo>
                <a:cubicBezTo>
                  <a:pt x="1392073" y="13069"/>
                  <a:pt x="1390337" y="12517"/>
                  <a:pt x="1389271" y="12748"/>
                </a:cubicBezTo>
                <a:cubicBezTo>
                  <a:pt x="1387141" y="13213"/>
                  <a:pt x="1385434" y="18417"/>
                  <a:pt x="1383118" y="19982"/>
                </a:cubicBezTo>
                <a:cubicBezTo>
                  <a:pt x="1380802" y="21547"/>
                  <a:pt x="1376855" y="20457"/>
                  <a:pt x="1375375" y="22138"/>
                </a:cubicBezTo>
                <a:lnTo>
                  <a:pt x="1373882" y="26043"/>
                </a:lnTo>
                <a:lnTo>
                  <a:pt x="1373348" y="26098"/>
                </a:lnTo>
                <a:lnTo>
                  <a:pt x="1369874" y="29727"/>
                </a:lnTo>
                <a:lnTo>
                  <a:pt x="1369665" y="29727"/>
                </a:lnTo>
                <a:lnTo>
                  <a:pt x="1372576" y="26879"/>
                </a:lnTo>
                <a:cubicBezTo>
                  <a:pt x="1372680" y="25888"/>
                  <a:pt x="1370314" y="24668"/>
                  <a:pt x="1370178" y="23885"/>
                </a:cubicBezTo>
                <a:cubicBezTo>
                  <a:pt x="1370043" y="23102"/>
                  <a:pt x="1372150" y="22512"/>
                  <a:pt x="1371761" y="22181"/>
                </a:cubicBezTo>
                <a:cubicBezTo>
                  <a:pt x="1371371" y="21851"/>
                  <a:pt x="1369251" y="21714"/>
                  <a:pt x="1367844" y="21902"/>
                </a:cubicBezTo>
                <a:cubicBezTo>
                  <a:pt x="1366435" y="22090"/>
                  <a:pt x="1364054" y="22450"/>
                  <a:pt x="1363311" y="23311"/>
                </a:cubicBezTo>
                <a:cubicBezTo>
                  <a:pt x="1362569" y="24172"/>
                  <a:pt x="1363834" y="25986"/>
                  <a:pt x="1363390" y="27068"/>
                </a:cubicBezTo>
                <a:lnTo>
                  <a:pt x="1360721" y="29727"/>
                </a:lnTo>
                <a:lnTo>
                  <a:pt x="1346627" y="29727"/>
                </a:lnTo>
                <a:lnTo>
                  <a:pt x="1346968" y="27368"/>
                </a:lnTo>
                <a:cubicBezTo>
                  <a:pt x="1346767" y="26579"/>
                  <a:pt x="1346266" y="25868"/>
                  <a:pt x="1345511" y="25420"/>
                </a:cubicBezTo>
                <a:cubicBezTo>
                  <a:pt x="1344003" y="24523"/>
                  <a:pt x="1342053" y="25019"/>
                  <a:pt x="1341155" y="26529"/>
                </a:cubicBezTo>
                <a:lnTo>
                  <a:pt x="1341971" y="29727"/>
                </a:lnTo>
                <a:lnTo>
                  <a:pt x="1330511" y="29727"/>
                </a:lnTo>
                <a:lnTo>
                  <a:pt x="1332148" y="27832"/>
                </a:lnTo>
                <a:cubicBezTo>
                  <a:pt x="1331399" y="27154"/>
                  <a:pt x="1326831" y="26572"/>
                  <a:pt x="1324761" y="27117"/>
                </a:cubicBezTo>
                <a:cubicBezTo>
                  <a:pt x="1323727" y="27389"/>
                  <a:pt x="1323444" y="28476"/>
                  <a:pt x="1323088" y="29662"/>
                </a:cubicBezTo>
                <a:lnTo>
                  <a:pt x="1323045" y="29727"/>
                </a:lnTo>
                <a:lnTo>
                  <a:pt x="1320596" y="29727"/>
                </a:lnTo>
                <a:lnTo>
                  <a:pt x="1320632" y="29702"/>
                </a:lnTo>
                <a:cubicBezTo>
                  <a:pt x="1322008" y="28064"/>
                  <a:pt x="1323102" y="26120"/>
                  <a:pt x="1323152" y="24977"/>
                </a:cubicBezTo>
                <a:cubicBezTo>
                  <a:pt x="1323250" y="22690"/>
                  <a:pt x="1318060" y="21272"/>
                  <a:pt x="1317012" y="18877"/>
                </a:cubicBezTo>
                <a:cubicBezTo>
                  <a:pt x="1315964" y="16482"/>
                  <a:pt x="1318270" y="12078"/>
                  <a:pt x="1316859" y="10605"/>
                </a:cubicBezTo>
                <a:cubicBezTo>
                  <a:pt x="1315447" y="9132"/>
                  <a:pt x="1310684" y="8767"/>
                  <a:pt x="1308542" y="10041"/>
                </a:cubicBezTo>
                <a:cubicBezTo>
                  <a:pt x="1306401" y="11313"/>
                  <a:pt x="1305546" y="16888"/>
                  <a:pt x="1304010" y="18243"/>
                </a:cubicBezTo>
                <a:cubicBezTo>
                  <a:pt x="1302474" y="19598"/>
                  <a:pt x="1299736" y="17067"/>
                  <a:pt x="1299325" y="18173"/>
                </a:cubicBezTo>
                <a:lnTo>
                  <a:pt x="1299523" y="19685"/>
                </a:lnTo>
                <a:lnTo>
                  <a:pt x="1298351" y="18876"/>
                </a:lnTo>
                <a:cubicBezTo>
                  <a:pt x="1296771" y="18206"/>
                  <a:pt x="1295115" y="17810"/>
                  <a:pt x="1294030" y="18421"/>
                </a:cubicBezTo>
                <a:cubicBezTo>
                  <a:pt x="1292945" y="19032"/>
                  <a:pt x="1292613" y="21876"/>
                  <a:pt x="1291843" y="22542"/>
                </a:cubicBezTo>
                <a:cubicBezTo>
                  <a:pt x="1291074" y="23207"/>
                  <a:pt x="1289605" y="21854"/>
                  <a:pt x="1289414" y="22414"/>
                </a:cubicBezTo>
                <a:cubicBezTo>
                  <a:pt x="1289223" y="22974"/>
                  <a:pt x="1289931" y="24849"/>
                  <a:pt x="1290696" y="25899"/>
                </a:cubicBezTo>
                <a:lnTo>
                  <a:pt x="1291698" y="26752"/>
                </a:lnTo>
                <a:lnTo>
                  <a:pt x="1290766" y="26675"/>
                </a:lnTo>
                <a:lnTo>
                  <a:pt x="1289561" y="29727"/>
                </a:lnTo>
                <a:lnTo>
                  <a:pt x="1283112" y="29727"/>
                </a:lnTo>
                <a:lnTo>
                  <a:pt x="1289637" y="23542"/>
                </a:lnTo>
                <a:cubicBezTo>
                  <a:pt x="1289108" y="21465"/>
                  <a:pt x="1287122" y="19968"/>
                  <a:pt x="1284340" y="19227"/>
                </a:cubicBezTo>
                <a:lnTo>
                  <a:pt x="1282310" y="19272"/>
                </a:lnTo>
                <a:lnTo>
                  <a:pt x="1282045" y="18882"/>
                </a:lnTo>
                <a:lnTo>
                  <a:pt x="1281099" y="19299"/>
                </a:lnTo>
                <a:lnTo>
                  <a:pt x="1280940" y="19302"/>
                </a:lnTo>
                <a:lnTo>
                  <a:pt x="1281129" y="18982"/>
                </a:lnTo>
                <a:cubicBezTo>
                  <a:pt x="1280965" y="18023"/>
                  <a:pt x="1280393" y="17363"/>
                  <a:pt x="1279602" y="17070"/>
                </a:cubicBezTo>
                <a:cubicBezTo>
                  <a:pt x="1278812" y="16778"/>
                  <a:pt x="1277803" y="16853"/>
                  <a:pt x="1276762" y="17365"/>
                </a:cubicBezTo>
                <a:lnTo>
                  <a:pt x="1276337" y="18080"/>
                </a:lnTo>
                <a:lnTo>
                  <a:pt x="1274564" y="14291"/>
                </a:lnTo>
                <a:cubicBezTo>
                  <a:pt x="1272912" y="12765"/>
                  <a:pt x="1270892" y="12297"/>
                  <a:pt x="1268896" y="13249"/>
                </a:cubicBezTo>
                <a:cubicBezTo>
                  <a:pt x="1266899" y="14201"/>
                  <a:pt x="1265304" y="16393"/>
                  <a:pt x="1264338" y="19167"/>
                </a:cubicBezTo>
                <a:lnTo>
                  <a:pt x="1263590" y="28244"/>
                </a:lnTo>
                <a:lnTo>
                  <a:pt x="1262982" y="29727"/>
                </a:lnTo>
                <a:lnTo>
                  <a:pt x="1243926" y="29727"/>
                </a:lnTo>
                <a:lnTo>
                  <a:pt x="1246830" y="25389"/>
                </a:lnTo>
                <a:cubicBezTo>
                  <a:pt x="1247593" y="23756"/>
                  <a:pt x="1248106" y="22116"/>
                  <a:pt x="1247625" y="21242"/>
                </a:cubicBezTo>
                <a:cubicBezTo>
                  <a:pt x="1247145" y="20369"/>
                  <a:pt x="1244507" y="20716"/>
                  <a:pt x="1243949" y="20150"/>
                </a:cubicBezTo>
                <a:cubicBezTo>
                  <a:pt x="1243391" y="19584"/>
                  <a:pt x="1244785" y="17897"/>
                  <a:pt x="1244277" y="17848"/>
                </a:cubicBezTo>
                <a:cubicBezTo>
                  <a:pt x="1243769" y="17798"/>
                  <a:pt x="1241949" y="18895"/>
                  <a:pt x="1240899" y="19853"/>
                </a:cubicBezTo>
                <a:cubicBezTo>
                  <a:pt x="1239850" y="20810"/>
                  <a:pt x="1238099" y="22464"/>
                  <a:pt x="1237980" y="23594"/>
                </a:cubicBezTo>
                <a:cubicBezTo>
                  <a:pt x="1237862" y="24724"/>
                  <a:pt x="1239935" y="25493"/>
                  <a:pt x="1240187" y="26634"/>
                </a:cubicBezTo>
                <a:lnTo>
                  <a:pt x="1239623" y="29727"/>
                </a:lnTo>
                <a:lnTo>
                  <a:pt x="1230779" y="29727"/>
                </a:lnTo>
                <a:lnTo>
                  <a:pt x="1228742" y="27388"/>
                </a:lnTo>
                <a:cubicBezTo>
                  <a:pt x="1227196" y="26914"/>
                  <a:pt x="1225199" y="27117"/>
                  <a:pt x="1223116" y="28110"/>
                </a:cubicBezTo>
                <a:lnTo>
                  <a:pt x="1222037" y="29727"/>
                </a:lnTo>
                <a:lnTo>
                  <a:pt x="1206987" y="29727"/>
                </a:lnTo>
                <a:lnTo>
                  <a:pt x="1202141" y="27641"/>
                </a:lnTo>
                <a:lnTo>
                  <a:pt x="1203101" y="25632"/>
                </a:lnTo>
                <a:lnTo>
                  <a:pt x="1203338" y="25398"/>
                </a:lnTo>
                <a:lnTo>
                  <a:pt x="1205974" y="25308"/>
                </a:lnTo>
                <a:cubicBezTo>
                  <a:pt x="1206906" y="25621"/>
                  <a:pt x="1207698" y="25967"/>
                  <a:pt x="1207897" y="25412"/>
                </a:cubicBezTo>
                <a:cubicBezTo>
                  <a:pt x="1208095" y="24856"/>
                  <a:pt x="1207875" y="23522"/>
                  <a:pt x="1207428" y="22158"/>
                </a:cubicBezTo>
                <a:lnTo>
                  <a:pt x="1206533" y="20488"/>
                </a:lnTo>
                <a:lnTo>
                  <a:pt x="1207255" y="18752"/>
                </a:lnTo>
                <a:lnTo>
                  <a:pt x="1209556" y="21679"/>
                </a:lnTo>
                <a:cubicBezTo>
                  <a:pt x="1212536" y="23502"/>
                  <a:pt x="1216278" y="22811"/>
                  <a:pt x="1217914" y="20135"/>
                </a:cubicBezTo>
                <a:lnTo>
                  <a:pt x="1217580" y="19015"/>
                </a:lnTo>
                <a:lnTo>
                  <a:pt x="1222809" y="23387"/>
                </a:lnTo>
                <a:cubicBezTo>
                  <a:pt x="1225583" y="24163"/>
                  <a:pt x="1229163" y="24194"/>
                  <a:pt x="1232893" y="23295"/>
                </a:cubicBezTo>
                <a:cubicBezTo>
                  <a:pt x="1236623" y="22396"/>
                  <a:pt x="1239796" y="20737"/>
                  <a:pt x="1241911" y="18782"/>
                </a:cubicBezTo>
                <a:cubicBezTo>
                  <a:pt x="1244026" y="16828"/>
                  <a:pt x="1245083" y="14577"/>
                  <a:pt x="1244581" y="12494"/>
                </a:cubicBezTo>
                <a:lnTo>
                  <a:pt x="1243978" y="11991"/>
                </a:lnTo>
                <a:lnTo>
                  <a:pt x="1247946" y="6062"/>
                </a:lnTo>
                <a:cubicBezTo>
                  <a:pt x="1248570" y="4111"/>
                  <a:pt x="1248437" y="2354"/>
                  <a:pt x="1247399" y="1252"/>
                </a:cubicBezTo>
                <a:close/>
                <a:moveTo>
                  <a:pt x="1239332" y="1087"/>
                </a:moveTo>
                <a:lnTo>
                  <a:pt x="1241499" y="1087"/>
                </a:lnTo>
                <a:lnTo>
                  <a:pt x="1239519" y="2248"/>
                </a:lnTo>
                <a:close/>
                <a:moveTo>
                  <a:pt x="1068319" y="1087"/>
                </a:moveTo>
                <a:lnTo>
                  <a:pt x="1095505" y="1087"/>
                </a:lnTo>
                <a:lnTo>
                  <a:pt x="1096484" y="6545"/>
                </a:lnTo>
                <a:cubicBezTo>
                  <a:pt x="1097376" y="8078"/>
                  <a:pt x="1098750" y="9137"/>
                  <a:pt x="1100396" y="9360"/>
                </a:cubicBezTo>
                <a:cubicBezTo>
                  <a:pt x="1102043" y="9582"/>
                  <a:pt x="1103650" y="8925"/>
                  <a:pt x="1104915" y="7683"/>
                </a:cubicBezTo>
                <a:lnTo>
                  <a:pt x="1106630" y="4095"/>
                </a:lnTo>
                <a:lnTo>
                  <a:pt x="1106747" y="5838"/>
                </a:lnTo>
                <a:cubicBezTo>
                  <a:pt x="1108439" y="7318"/>
                  <a:pt x="1111010" y="7145"/>
                  <a:pt x="1112489" y="5452"/>
                </a:cubicBezTo>
                <a:lnTo>
                  <a:pt x="1112290" y="2487"/>
                </a:lnTo>
                <a:lnTo>
                  <a:pt x="1113804" y="1139"/>
                </a:lnTo>
                <a:lnTo>
                  <a:pt x="1113810" y="1087"/>
                </a:lnTo>
                <a:lnTo>
                  <a:pt x="1140350" y="1087"/>
                </a:lnTo>
                <a:lnTo>
                  <a:pt x="1140376" y="1230"/>
                </a:lnTo>
                <a:cubicBezTo>
                  <a:pt x="1141091" y="2661"/>
                  <a:pt x="1142123" y="3571"/>
                  <a:pt x="1143304" y="3622"/>
                </a:cubicBezTo>
                <a:cubicBezTo>
                  <a:pt x="1144484" y="3672"/>
                  <a:pt x="1145590" y="2852"/>
                  <a:pt x="1146423" y="1486"/>
                </a:cubicBezTo>
                <a:lnTo>
                  <a:pt x="1146532" y="1087"/>
                </a:lnTo>
                <a:lnTo>
                  <a:pt x="1160065" y="1087"/>
                </a:lnTo>
                <a:lnTo>
                  <a:pt x="1160052" y="1883"/>
                </a:lnTo>
                <a:lnTo>
                  <a:pt x="1162037" y="1087"/>
                </a:lnTo>
                <a:lnTo>
                  <a:pt x="1184753" y="1087"/>
                </a:lnTo>
                <a:lnTo>
                  <a:pt x="1187050" y="4276"/>
                </a:lnTo>
                <a:cubicBezTo>
                  <a:pt x="1188468" y="5184"/>
                  <a:pt x="1190197" y="5759"/>
                  <a:pt x="1191265" y="5540"/>
                </a:cubicBezTo>
                <a:cubicBezTo>
                  <a:pt x="1192333" y="5321"/>
                  <a:pt x="1193310" y="3916"/>
                  <a:pt x="1194312" y="2375"/>
                </a:cubicBezTo>
                <a:lnTo>
                  <a:pt x="1195344" y="1087"/>
                </a:lnTo>
                <a:lnTo>
                  <a:pt x="1229712" y="1087"/>
                </a:lnTo>
                <a:lnTo>
                  <a:pt x="1230189" y="4048"/>
                </a:lnTo>
                <a:lnTo>
                  <a:pt x="1230748" y="4311"/>
                </a:lnTo>
                <a:lnTo>
                  <a:pt x="1232300" y="8176"/>
                </a:lnTo>
                <a:lnTo>
                  <a:pt x="1229256" y="8204"/>
                </a:lnTo>
                <a:cubicBezTo>
                  <a:pt x="1225525" y="9103"/>
                  <a:pt x="1222353" y="10762"/>
                  <a:pt x="1220238" y="12716"/>
                </a:cubicBezTo>
                <a:lnTo>
                  <a:pt x="1217573" y="18992"/>
                </a:lnTo>
                <a:lnTo>
                  <a:pt x="1215481" y="11991"/>
                </a:lnTo>
                <a:cubicBezTo>
                  <a:pt x="1212501" y="10168"/>
                  <a:pt x="1208759" y="10860"/>
                  <a:pt x="1207122" y="13535"/>
                </a:cubicBezTo>
                <a:lnTo>
                  <a:pt x="1206835" y="15984"/>
                </a:lnTo>
                <a:lnTo>
                  <a:pt x="1206348" y="14662"/>
                </a:lnTo>
                <a:cubicBezTo>
                  <a:pt x="1205325" y="14161"/>
                  <a:pt x="1203868" y="14489"/>
                  <a:pt x="1202338" y="15423"/>
                </a:cubicBezTo>
                <a:lnTo>
                  <a:pt x="1201090" y="16660"/>
                </a:lnTo>
                <a:lnTo>
                  <a:pt x="1201244" y="14790"/>
                </a:lnTo>
                <a:cubicBezTo>
                  <a:pt x="1200196" y="8227"/>
                  <a:pt x="1196109" y="4451"/>
                  <a:pt x="1192116" y="6355"/>
                </a:cubicBezTo>
                <a:cubicBezTo>
                  <a:pt x="1190119" y="7307"/>
                  <a:pt x="1188524" y="9499"/>
                  <a:pt x="1187559" y="12272"/>
                </a:cubicBezTo>
                <a:lnTo>
                  <a:pt x="1187463" y="13435"/>
                </a:lnTo>
                <a:lnTo>
                  <a:pt x="1186445" y="14154"/>
                </a:lnTo>
                <a:cubicBezTo>
                  <a:pt x="1185090" y="15810"/>
                  <a:pt x="1184020" y="17767"/>
                  <a:pt x="1183985" y="18911"/>
                </a:cubicBezTo>
                <a:lnTo>
                  <a:pt x="1186788" y="21625"/>
                </a:lnTo>
                <a:lnTo>
                  <a:pt x="1186783" y="21684"/>
                </a:lnTo>
                <a:lnTo>
                  <a:pt x="1190200" y="28986"/>
                </a:lnTo>
                <a:lnTo>
                  <a:pt x="1190199" y="29415"/>
                </a:lnTo>
                <a:lnTo>
                  <a:pt x="1190221" y="29727"/>
                </a:lnTo>
                <a:lnTo>
                  <a:pt x="1173394" y="29727"/>
                </a:lnTo>
                <a:lnTo>
                  <a:pt x="1173890" y="29556"/>
                </a:lnTo>
                <a:lnTo>
                  <a:pt x="1173317" y="24897"/>
                </a:lnTo>
                <a:lnTo>
                  <a:pt x="1174375" y="23169"/>
                </a:lnTo>
                <a:lnTo>
                  <a:pt x="1173952" y="23007"/>
                </a:lnTo>
                <a:lnTo>
                  <a:pt x="1174223" y="22767"/>
                </a:lnTo>
                <a:lnTo>
                  <a:pt x="1175918" y="24924"/>
                </a:lnTo>
                <a:cubicBezTo>
                  <a:pt x="1178899" y="26747"/>
                  <a:pt x="1182641" y="26055"/>
                  <a:pt x="1184277" y="23380"/>
                </a:cubicBezTo>
                <a:cubicBezTo>
                  <a:pt x="1185913" y="20705"/>
                  <a:pt x="1184824" y="17058"/>
                  <a:pt x="1181843" y="15235"/>
                </a:cubicBezTo>
                <a:lnTo>
                  <a:pt x="1178370" y="15877"/>
                </a:lnTo>
                <a:lnTo>
                  <a:pt x="1177468" y="14601"/>
                </a:lnTo>
                <a:cubicBezTo>
                  <a:pt x="1176176" y="13543"/>
                  <a:pt x="1174646" y="12707"/>
                  <a:pt x="1173754" y="12680"/>
                </a:cubicBezTo>
                <a:cubicBezTo>
                  <a:pt x="1172860" y="12653"/>
                  <a:pt x="1172150" y="13656"/>
                  <a:pt x="1171430" y="14771"/>
                </a:cubicBezTo>
                <a:lnTo>
                  <a:pt x="1171020" y="15246"/>
                </a:lnTo>
                <a:lnTo>
                  <a:pt x="1170569" y="12731"/>
                </a:lnTo>
                <a:cubicBezTo>
                  <a:pt x="1169677" y="11198"/>
                  <a:pt x="1168303" y="10139"/>
                  <a:pt x="1166657" y="9917"/>
                </a:cubicBezTo>
                <a:cubicBezTo>
                  <a:pt x="1163364" y="9472"/>
                  <a:pt x="1160231" y="12545"/>
                  <a:pt x="1159660" y="16779"/>
                </a:cubicBezTo>
                <a:cubicBezTo>
                  <a:pt x="1159374" y="18896"/>
                  <a:pt x="1159783" y="20903"/>
                  <a:pt x="1160675" y="22435"/>
                </a:cubicBezTo>
                <a:lnTo>
                  <a:pt x="1162271" y="23584"/>
                </a:lnTo>
                <a:lnTo>
                  <a:pt x="1162235" y="24236"/>
                </a:lnTo>
                <a:lnTo>
                  <a:pt x="1166840" y="26705"/>
                </a:lnTo>
                <a:lnTo>
                  <a:pt x="1166792" y="26784"/>
                </a:lnTo>
                <a:cubicBezTo>
                  <a:pt x="1166945" y="27745"/>
                  <a:pt x="1167508" y="28413"/>
                  <a:pt x="1168296" y="28716"/>
                </a:cubicBezTo>
                <a:lnTo>
                  <a:pt x="1168682" y="28681"/>
                </a:lnTo>
                <a:lnTo>
                  <a:pt x="1168680" y="29727"/>
                </a:lnTo>
                <a:lnTo>
                  <a:pt x="1167461" y="29727"/>
                </a:lnTo>
                <a:lnTo>
                  <a:pt x="1166683" y="27790"/>
                </a:lnTo>
                <a:cubicBezTo>
                  <a:pt x="1163144" y="25356"/>
                  <a:pt x="1158965" y="25289"/>
                  <a:pt x="1157347" y="27641"/>
                </a:cubicBezTo>
                <a:lnTo>
                  <a:pt x="1158184" y="29727"/>
                </a:lnTo>
                <a:lnTo>
                  <a:pt x="1144424" y="29727"/>
                </a:lnTo>
                <a:lnTo>
                  <a:pt x="1145117" y="24931"/>
                </a:lnTo>
                <a:cubicBezTo>
                  <a:pt x="1143450" y="23655"/>
                  <a:pt x="1140246" y="25040"/>
                  <a:pt x="1137962" y="28026"/>
                </a:cubicBezTo>
                <a:lnTo>
                  <a:pt x="1137191" y="29727"/>
                </a:lnTo>
                <a:lnTo>
                  <a:pt x="1125513" y="29727"/>
                </a:lnTo>
                <a:lnTo>
                  <a:pt x="1124988" y="28712"/>
                </a:lnTo>
                <a:lnTo>
                  <a:pt x="1124952" y="28697"/>
                </a:lnTo>
                <a:lnTo>
                  <a:pt x="1129400" y="26069"/>
                </a:lnTo>
                <a:lnTo>
                  <a:pt x="1130002" y="25010"/>
                </a:lnTo>
                <a:lnTo>
                  <a:pt x="1131997" y="24442"/>
                </a:lnTo>
                <a:lnTo>
                  <a:pt x="1132192" y="22830"/>
                </a:lnTo>
                <a:lnTo>
                  <a:pt x="1135190" y="22281"/>
                </a:lnTo>
                <a:cubicBezTo>
                  <a:pt x="1136432" y="21779"/>
                  <a:pt x="1137565" y="21083"/>
                  <a:pt x="1137827" y="20146"/>
                </a:cubicBezTo>
                <a:lnTo>
                  <a:pt x="1137517" y="19137"/>
                </a:lnTo>
                <a:lnTo>
                  <a:pt x="1138929" y="19745"/>
                </a:lnTo>
                <a:cubicBezTo>
                  <a:pt x="1143591" y="19660"/>
                  <a:pt x="1147076" y="17770"/>
                  <a:pt x="1146712" y="15523"/>
                </a:cubicBezTo>
                <a:lnTo>
                  <a:pt x="1142954" y="13905"/>
                </a:lnTo>
                <a:lnTo>
                  <a:pt x="1143458" y="11010"/>
                </a:lnTo>
                <a:cubicBezTo>
                  <a:pt x="1143062" y="9460"/>
                  <a:pt x="1142084" y="7725"/>
                  <a:pt x="1140619" y="6170"/>
                </a:cubicBezTo>
                <a:cubicBezTo>
                  <a:pt x="1139153" y="4615"/>
                  <a:pt x="1137479" y="3537"/>
                  <a:pt x="1135955" y="3049"/>
                </a:cubicBezTo>
                <a:cubicBezTo>
                  <a:pt x="1134431" y="2561"/>
                  <a:pt x="1133059" y="2665"/>
                  <a:pt x="1132199" y="3475"/>
                </a:cubicBezTo>
                <a:cubicBezTo>
                  <a:pt x="1130479" y="5096"/>
                  <a:pt x="1131460" y="8930"/>
                  <a:pt x="1134390" y="12040"/>
                </a:cubicBezTo>
                <a:lnTo>
                  <a:pt x="1134715" y="12258"/>
                </a:lnTo>
                <a:lnTo>
                  <a:pt x="1131836" y="12906"/>
                </a:lnTo>
                <a:lnTo>
                  <a:pt x="1131112" y="13961"/>
                </a:lnTo>
                <a:lnTo>
                  <a:pt x="1131012" y="13746"/>
                </a:lnTo>
                <a:cubicBezTo>
                  <a:pt x="1129082" y="12667"/>
                  <a:pt x="1126371" y="12631"/>
                  <a:pt x="1123549" y="13444"/>
                </a:cubicBezTo>
                <a:lnTo>
                  <a:pt x="1118699" y="16310"/>
                </a:lnTo>
                <a:lnTo>
                  <a:pt x="1119240" y="15929"/>
                </a:lnTo>
                <a:cubicBezTo>
                  <a:pt x="1119662" y="14784"/>
                  <a:pt x="1118268" y="12400"/>
                  <a:pt x="1118434" y="11410"/>
                </a:cubicBezTo>
                <a:cubicBezTo>
                  <a:pt x="1118601" y="10420"/>
                  <a:pt x="1120424" y="10540"/>
                  <a:pt x="1120240" y="9991"/>
                </a:cubicBezTo>
                <a:cubicBezTo>
                  <a:pt x="1120055" y="9443"/>
                  <a:pt x="1118280" y="8206"/>
                  <a:pt x="1117328" y="8123"/>
                </a:cubicBezTo>
                <a:cubicBezTo>
                  <a:pt x="1116376" y="8042"/>
                  <a:pt x="1116065" y="10479"/>
                  <a:pt x="1114725" y="10754"/>
                </a:cubicBezTo>
                <a:cubicBezTo>
                  <a:pt x="1113384" y="11030"/>
                  <a:pt x="1110226" y="9110"/>
                  <a:pt x="1109284" y="9776"/>
                </a:cubicBezTo>
                <a:lnTo>
                  <a:pt x="1108975" y="10822"/>
                </a:lnTo>
                <a:lnTo>
                  <a:pt x="1105006" y="8825"/>
                </a:lnTo>
                <a:cubicBezTo>
                  <a:pt x="1103484" y="8854"/>
                  <a:pt x="1103395" y="12769"/>
                  <a:pt x="1101315" y="13428"/>
                </a:cubicBezTo>
                <a:lnTo>
                  <a:pt x="1099539" y="13226"/>
                </a:lnTo>
                <a:lnTo>
                  <a:pt x="1098922" y="12466"/>
                </a:lnTo>
                <a:lnTo>
                  <a:pt x="1098256" y="12394"/>
                </a:lnTo>
                <a:lnTo>
                  <a:pt x="1097958" y="10154"/>
                </a:lnTo>
                <a:cubicBezTo>
                  <a:pt x="1097084" y="9486"/>
                  <a:pt x="1095833" y="9652"/>
                  <a:pt x="1095164" y="10526"/>
                </a:cubicBezTo>
                <a:cubicBezTo>
                  <a:pt x="1094829" y="10964"/>
                  <a:pt x="1094704" y="11495"/>
                  <a:pt x="1094771" y="12001"/>
                </a:cubicBezTo>
                <a:lnTo>
                  <a:pt x="1094783" y="12022"/>
                </a:lnTo>
                <a:lnTo>
                  <a:pt x="1094178" y="11957"/>
                </a:lnTo>
                <a:lnTo>
                  <a:pt x="1093606" y="12811"/>
                </a:lnTo>
                <a:lnTo>
                  <a:pt x="1092526" y="12781"/>
                </a:lnTo>
                <a:lnTo>
                  <a:pt x="1092106" y="15051"/>
                </a:lnTo>
                <a:lnTo>
                  <a:pt x="1089449" y="19020"/>
                </a:lnTo>
                <a:cubicBezTo>
                  <a:pt x="1090222" y="22060"/>
                  <a:pt x="1093593" y="23825"/>
                  <a:pt x="1096979" y="22963"/>
                </a:cubicBezTo>
                <a:lnTo>
                  <a:pt x="1098451" y="20764"/>
                </a:lnTo>
                <a:lnTo>
                  <a:pt x="1099777" y="20681"/>
                </a:lnTo>
                <a:cubicBezTo>
                  <a:pt x="1100728" y="21053"/>
                  <a:pt x="1101493" y="22166"/>
                  <a:pt x="1102219" y="23190"/>
                </a:cubicBezTo>
                <a:lnTo>
                  <a:pt x="1103692" y="24507"/>
                </a:lnTo>
                <a:lnTo>
                  <a:pt x="1101483" y="26194"/>
                </a:lnTo>
                <a:cubicBezTo>
                  <a:pt x="1101575" y="27589"/>
                  <a:pt x="1103352" y="28608"/>
                  <a:pt x="1105451" y="28470"/>
                </a:cubicBezTo>
                <a:cubicBezTo>
                  <a:pt x="1107550" y="28331"/>
                  <a:pt x="1109178" y="27087"/>
                  <a:pt x="1109085" y="25693"/>
                </a:cubicBezTo>
                <a:lnTo>
                  <a:pt x="1106434" y="24172"/>
                </a:lnTo>
                <a:lnTo>
                  <a:pt x="1107298" y="23744"/>
                </a:lnTo>
                <a:cubicBezTo>
                  <a:pt x="1108265" y="22905"/>
                  <a:pt x="1109094" y="21827"/>
                  <a:pt x="1109333" y="20884"/>
                </a:cubicBezTo>
                <a:cubicBezTo>
                  <a:pt x="1109813" y="18999"/>
                  <a:pt x="1107206" y="15449"/>
                  <a:pt x="1107307" y="13852"/>
                </a:cubicBezTo>
                <a:lnTo>
                  <a:pt x="1108648" y="12550"/>
                </a:lnTo>
                <a:lnTo>
                  <a:pt x="1109073" y="14751"/>
                </a:lnTo>
                <a:cubicBezTo>
                  <a:pt x="1109741" y="15651"/>
                  <a:pt x="1112154" y="14591"/>
                  <a:pt x="1113291" y="15179"/>
                </a:cubicBezTo>
                <a:lnTo>
                  <a:pt x="1115723" y="18068"/>
                </a:lnTo>
                <a:lnTo>
                  <a:pt x="1115419" y="18248"/>
                </a:lnTo>
                <a:cubicBezTo>
                  <a:pt x="1113043" y="20570"/>
                  <a:pt x="1111674" y="23111"/>
                  <a:pt x="1111382" y="25342"/>
                </a:cubicBezTo>
                <a:lnTo>
                  <a:pt x="1111430" y="25445"/>
                </a:lnTo>
                <a:lnTo>
                  <a:pt x="1110118" y="24869"/>
                </a:lnTo>
                <a:lnTo>
                  <a:pt x="1110704" y="28841"/>
                </a:lnTo>
                <a:lnTo>
                  <a:pt x="1109645" y="29727"/>
                </a:lnTo>
                <a:lnTo>
                  <a:pt x="1089698" y="29727"/>
                </a:lnTo>
                <a:lnTo>
                  <a:pt x="1088772" y="28305"/>
                </a:lnTo>
                <a:cubicBezTo>
                  <a:pt x="1087968" y="27771"/>
                  <a:pt x="1086929" y="27520"/>
                  <a:pt x="1085845" y="27678"/>
                </a:cubicBezTo>
                <a:lnTo>
                  <a:pt x="1084139" y="29727"/>
                </a:lnTo>
                <a:lnTo>
                  <a:pt x="1078700" y="29727"/>
                </a:lnTo>
                <a:lnTo>
                  <a:pt x="1078726" y="29638"/>
                </a:lnTo>
                <a:lnTo>
                  <a:pt x="1079540" y="29258"/>
                </a:lnTo>
                <a:lnTo>
                  <a:pt x="1080753" y="29097"/>
                </a:lnTo>
                <a:cubicBezTo>
                  <a:pt x="1081422" y="28223"/>
                  <a:pt x="1081256" y="26972"/>
                  <a:pt x="1080381" y="26303"/>
                </a:cubicBezTo>
                <a:lnTo>
                  <a:pt x="1079669" y="26398"/>
                </a:lnTo>
                <a:lnTo>
                  <a:pt x="1080063" y="25042"/>
                </a:lnTo>
                <a:cubicBezTo>
                  <a:pt x="1080945" y="22901"/>
                  <a:pt x="1081719" y="20855"/>
                  <a:pt x="1081103" y="19851"/>
                </a:cubicBezTo>
                <a:cubicBezTo>
                  <a:pt x="1080488" y="18847"/>
                  <a:pt x="1078441" y="18264"/>
                  <a:pt x="1076309" y="18087"/>
                </a:cubicBezTo>
                <a:lnTo>
                  <a:pt x="1071805" y="18656"/>
                </a:lnTo>
                <a:lnTo>
                  <a:pt x="1071582" y="18396"/>
                </a:lnTo>
                <a:cubicBezTo>
                  <a:pt x="1071124" y="17957"/>
                  <a:pt x="1070624" y="17619"/>
                  <a:pt x="1070153" y="17618"/>
                </a:cubicBezTo>
                <a:lnTo>
                  <a:pt x="1069432" y="18130"/>
                </a:lnTo>
                <a:lnTo>
                  <a:pt x="1060901" y="12929"/>
                </a:lnTo>
                <a:lnTo>
                  <a:pt x="1060396" y="13022"/>
                </a:lnTo>
                <a:lnTo>
                  <a:pt x="1065209" y="10179"/>
                </a:lnTo>
                <a:cubicBezTo>
                  <a:pt x="1067585" y="7856"/>
                  <a:pt x="1068953" y="5315"/>
                  <a:pt x="1069245" y="3085"/>
                </a:cubicBezTo>
                <a:close/>
                <a:moveTo>
                  <a:pt x="0" y="1086"/>
                </a:moveTo>
                <a:lnTo>
                  <a:pt x="4950" y="1086"/>
                </a:lnTo>
                <a:lnTo>
                  <a:pt x="4700" y="2087"/>
                </a:lnTo>
                <a:cubicBezTo>
                  <a:pt x="4737" y="3580"/>
                  <a:pt x="5061" y="5103"/>
                  <a:pt x="5564" y="5724"/>
                </a:cubicBezTo>
                <a:cubicBezTo>
                  <a:pt x="6569" y="6965"/>
                  <a:pt x="9940" y="5310"/>
                  <a:pt x="11595" y="6079"/>
                </a:cubicBezTo>
                <a:cubicBezTo>
                  <a:pt x="13251" y="6847"/>
                  <a:pt x="14079" y="10218"/>
                  <a:pt x="15498" y="10336"/>
                </a:cubicBezTo>
                <a:cubicBezTo>
                  <a:pt x="16917" y="10454"/>
                  <a:pt x="19578" y="8444"/>
                  <a:pt x="20110" y="6788"/>
                </a:cubicBezTo>
                <a:lnTo>
                  <a:pt x="18843" y="1086"/>
                </a:lnTo>
                <a:lnTo>
                  <a:pt x="207484" y="1086"/>
                </a:lnTo>
                <a:lnTo>
                  <a:pt x="207540" y="3607"/>
                </a:lnTo>
                <a:cubicBezTo>
                  <a:pt x="209017" y="9415"/>
                  <a:pt x="212846" y="13453"/>
                  <a:pt x="216089" y="12627"/>
                </a:cubicBezTo>
                <a:cubicBezTo>
                  <a:pt x="217711" y="12214"/>
                  <a:pt x="218880" y="10663"/>
                  <a:pt x="219459" y="8490"/>
                </a:cubicBezTo>
                <a:lnTo>
                  <a:pt x="219297" y="1086"/>
                </a:lnTo>
                <a:lnTo>
                  <a:pt x="235014" y="1086"/>
                </a:lnTo>
                <a:lnTo>
                  <a:pt x="232298" y="5981"/>
                </a:lnTo>
                <a:lnTo>
                  <a:pt x="233855" y="6844"/>
                </a:lnTo>
                <a:lnTo>
                  <a:pt x="233558" y="10062"/>
                </a:lnTo>
                <a:cubicBezTo>
                  <a:pt x="234046" y="10902"/>
                  <a:pt x="236271" y="11134"/>
                  <a:pt x="236798" y="11728"/>
                </a:cubicBezTo>
                <a:cubicBezTo>
                  <a:pt x="237325" y="12322"/>
                  <a:pt x="236283" y="13482"/>
                  <a:pt x="236722" y="13625"/>
                </a:cubicBezTo>
                <a:cubicBezTo>
                  <a:pt x="237161" y="13770"/>
                  <a:pt x="238618" y="13199"/>
                  <a:pt x="239430" y="12591"/>
                </a:cubicBezTo>
                <a:cubicBezTo>
                  <a:pt x="240242" y="11984"/>
                  <a:pt x="241592" y="10924"/>
                  <a:pt x="241593" y="9984"/>
                </a:cubicBezTo>
                <a:lnTo>
                  <a:pt x="240816" y="8890"/>
                </a:lnTo>
                <a:lnTo>
                  <a:pt x="242945" y="7198"/>
                </a:lnTo>
                <a:cubicBezTo>
                  <a:pt x="243665" y="5901"/>
                  <a:pt x="243890" y="4328"/>
                  <a:pt x="243449" y="2788"/>
                </a:cubicBezTo>
                <a:lnTo>
                  <a:pt x="240381" y="1086"/>
                </a:lnTo>
                <a:lnTo>
                  <a:pt x="286953" y="1086"/>
                </a:lnTo>
                <a:lnTo>
                  <a:pt x="287005" y="3459"/>
                </a:lnTo>
                <a:cubicBezTo>
                  <a:pt x="288484" y="9267"/>
                  <a:pt x="292311" y="13305"/>
                  <a:pt x="295555" y="12480"/>
                </a:cubicBezTo>
                <a:lnTo>
                  <a:pt x="298220" y="9207"/>
                </a:lnTo>
                <a:lnTo>
                  <a:pt x="305985" y="10408"/>
                </a:lnTo>
                <a:cubicBezTo>
                  <a:pt x="308736" y="9619"/>
                  <a:pt x="310871" y="7665"/>
                  <a:pt x="312099" y="5141"/>
                </a:cubicBezTo>
                <a:lnTo>
                  <a:pt x="312412" y="1086"/>
                </a:lnTo>
                <a:lnTo>
                  <a:pt x="332170" y="1086"/>
                </a:lnTo>
                <a:lnTo>
                  <a:pt x="340311" y="1217"/>
                </a:lnTo>
                <a:lnTo>
                  <a:pt x="340259" y="1086"/>
                </a:lnTo>
                <a:lnTo>
                  <a:pt x="359807" y="1086"/>
                </a:lnTo>
                <a:lnTo>
                  <a:pt x="358985" y="1273"/>
                </a:lnTo>
                <a:cubicBezTo>
                  <a:pt x="356758" y="2286"/>
                  <a:pt x="354746" y="3642"/>
                  <a:pt x="354342" y="5370"/>
                </a:cubicBezTo>
                <a:cubicBezTo>
                  <a:pt x="353937" y="7097"/>
                  <a:pt x="356601" y="10188"/>
                  <a:pt x="356558" y="11638"/>
                </a:cubicBezTo>
                <a:cubicBezTo>
                  <a:pt x="356515" y="13086"/>
                  <a:pt x="353679" y="13323"/>
                  <a:pt x="354081" y="14063"/>
                </a:cubicBezTo>
                <a:cubicBezTo>
                  <a:pt x="354484" y="14803"/>
                  <a:pt x="357135" y="15869"/>
                  <a:pt x="358974" y="16079"/>
                </a:cubicBezTo>
                <a:cubicBezTo>
                  <a:pt x="359893" y="16184"/>
                  <a:pt x="361132" y="16307"/>
                  <a:pt x="362289" y="16247"/>
                </a:cubicBezTo>
                <a:cubicBezTo>
                  <a:pt x="363445" y="16188"/>
                  <a:pt x="364520" y="15946"/>
                  <a:pt x="365110" y="15322"/>
                </a:cubicBezTo>
                <a:cubicBezTo>
                  <a:pt x="366288" y="14075"/>
                  <a:pt x="365184" y="10350"/>
                  <a:pt x="366045" y="8593"/>
                </a:cubicBezTo>
                <a:cubicBezTo>
                  <a:pt x="366906" y="6837"/>
                  <a:pt x="369999" y="6335"/>
                  <a:pt x="370275" y="4786"/>
                </a:cubicBezTo>
                <a:cubicBezTo>
                  <a:pt x="370412" y="4011"/>
                  <a:pt x="370238" y="2784"/>
                  <a:pt x="369795" y="1678"/>
                </a:cubicBezTo>
                <a:lnTo>
                  <a:pt x="369273" y="1086"/>
                </a:lnTo>
                <a:lnTo>
                  <a:pt x="383094" y="1086"/>
                </a:lnTo>
                <a:lnTo>
                  <a:pt x="381074" y="4196"/>
                </a:lnTo>
                <a:cubicBezTo>
                  <a:pt x="381667" y="7624"/>
                  <a:pt x="385503" y="8748"/>
                  <a:pt x="389646" y="6708"/>
                </a:cubicBezTo>
                <a:lnTo>
                  <a:pt x="393296" y="1086"/>
                </a:lnTo>
                <a:lnTo>
                  <a:pt x="420827" y="1086"/>
                </a:lnTo>
                <a:lnTo>
                  <a:pt x="418965" y="2179"/>
                </a:lnTo>
                <a:lnTo>
                  <a:pt x="417437" y="4460"/>
                </a:lnTo>
                <a:lnTo>
                  <a:pt x="416823" y="4356"/>
                </a:lnTo>
                <a:cubicBezTo>
                  <a:pt x="412854" y="6310"/>
                  <a:pt x="410553" y="13203"/>
                  <a:pt x="411684" y="19751"/>
                </a:cubicBezTo>
                <a:cubicBezTo>
                  <a:pt x="412816" y="26300"/>
                  <a:pt x="416949" y="30023"/>
                  <a:pt x="420918" y="28069"/>
                </a:cubicBezTo>
                <a:cubicBezTo>
                  <a:pt x="424887" y="26115"/>
                  <a:pt x="427187" y="19222"/>
                  <a:pt x="426057" y="12673"/>
                </a:cubicBezTo>
                <a:lnTo>
                  <a:pt x="425201" y="10905"/>
                </a:lnTo>
                <a:lnTo>
                  <a:pt x="426481" y="10154"/>
                </a:lnTo>
                <a:cubicBezTo>
                  <a:pt x="428471" y="8278"/>
                  <a:pt x="429853" y="6133"/>
                  <a:pt x="430478" y="4182"/>
                </a:cubicBezTo>
                <a:lnTo>
                  <a:pt x="430126" y="1086"/>
                </a:lnTo>
                <a:lnTo>
                  <a:pt x="463798" y="1086"/>
                </a:lnTo>
                <a:lnTo>
                  <a:pt x="457935" y="10116"/>
                </a:lnTo>
                <a:cubicBezTo>
                  <a:pt x="458526" y="13542"/>
                  <a:pt x="462364" y="14667"/>
                  <a:pt x="466506" y="12627"/>
                </a:cubicBezTo>
                <a:cubicBezTo>
                  <a:pt x="470648" y="10588"/>
                  <a:pt x="473526" y="6156"/>
                  <a:pt x="472934" y="2729"/>
                </a:cubicBezTo>
                <a:lnTo>
                  <a:pt x="471466" y="1086"/>
                </a:lnTo>
                <a:lnTo>
                  <a:pt x="484116" y="1086"/>
                </a:lnTo>
                <a:lnTo>
                  <a:pt x="484954" y="5357"/>
                </a:lnTo>
                <a:cubicBezTo>
                  <a:pt x="485472" y="6592"/>
                  <a:pt x="486183" y="7716"/>
                  <a:pt x="487122" y="7966"/>
                </a:cubicBezTo>
                <a:cubicBezTo>
                  <a:pt x="488061" y="8216"/>
                  <a:pt x="489798" y="6807"/>
                  <a:pt x="490591" y="6853"/>
                </a:cubicBezTo>
                <a:cubicBezTo>
                  <a:pt x="491384" y="6901"/>
                  <a:pt x="491468" y="8459"/>
                  <a:pt x="491880" y="8250"/>
                </a:cubicBezTo>
                <a:cubicBezTo>
                  <a:pt x="492292" y="8041"/>
                  <a:pt x="492918" y="6606"/>
                  <a:pt x="493062" y="5603"/>
                </a:cubicBezTo>
                <a:cubicBezTo>
                  <a:pt x="493135" y="5102"/>
                  <a:pt x="493223" y="4424"/>
                  <a:pt x="493209" y="3790"/>
                </a:cubicBezTo>
                <a:cubicBezTo>
                  <a:pt x="493196" y="3155"/>
                  <a:pt x="493081" y="2563"/>
                  <a:pt x="492748" y="2229"/>
                </a:cubicBezTo>
                <a:cubicBezTo>
                  <a:pt x="492084" y="1564"/>
                  <a:pt x="490026" y="2108"/>
                  <a:pt x="489078" y="1608"/>
                </a:cubicBezTo>
                <a:lnTo>
                  <a:pt x="488636" y="1086"/>
                </a:lnTo>
                <a:lnTo>
                  <a:pt x="536607" y="1086"/>
                </a:lnTo>
                <a:lnTo>
                  <a:pt x="535662" y="4050"/>
                </a:lnTo>
                <a:cubicBezTo>
                  <a:pt x="535601" y="6298"/>
                  <a:pt x="536283" y="8116"/>
                  <a:pt x="537722" y="8971"/>
                </a:cubicBezTo>
                <a:cubicBezTo>
                  <a:pt x="540600" y="10680"/>
                  <a:pt x="545414" y="7890"/>
                  <a:pt x="548476" y="2740"/>
                </a:cubicBezTo>
                <a:lnTo>
                  <a:pt x="549003" y="1086"/>
                </a:lnTo>
                <a:lnTo>
                  <a:pt x="551364" y="1086"/>
                </a:lnTo>
                <a:lnTo>
                  <a:pt x="551308" y="1478"/>
                </a:lnTo>
                <a:lnTo>
                  <a:pt x="551987" y="1086"/>
                </a:lnTo>
                <a:lnTo>
                  <a:pt x="568458" y="1086"/>
                </a:lnTo>
                <a:lnTo>
                  <a:pt x="565472" y="5104"/>
                </a:lnTo>
                <a:cubicBezTo>
                  <a:pt x="565115" y="7760"/>
                  <a:pt x="566016" y="10074"/>
                  <a:pt x="567485" y="10271"/>
                </a:cubicBezTo>
                <a:cubicBezTo>
                  <a:pt x="568954" y="10469"/>
                  <a:pt x="570436" y="8477"/>
                  <a:pt x="570793" y="5821"/>
                </a:cubicBezTo>
                <a:lnTo>
                  <a:pt x="568949" y="1086"/>
                </a:lnTo>
                <a:lnTo>
                  <a:pt x="594692" y="1086"/>
                </a:lnTo>
                <a:lnTo>
                  <a:pt x="601338" y="3925"/>
                </a:lnTo>
                <a:lnTo>
                  <a:pt x="604269" y="1086"/>
                </a:lnTo>
                <a:lnTo>
                  <a:pt x="625660" y="1086"/>
                </a:lnTo>
                <a:lnTo>
                  <a:pt x="626940" y="1955"/>
                </a:lnTo>
                <a:lnTo>
                  <a:pt x="626971" y="1086"/>
                </a:lnTo>
                <a:lnTo>
                  <a:pt x="627807" y="1086"/>
                </a:lnTo>
                <a:lnTo>
                  <a:pt x="626669" y="8121"/>
                </a:lnTo>
                <a:lnTo>
                  <a:pt x="628764" y="15031"/>
                </a:lnTo>
                <a:lnTo>
                  <a:pt x="625335" y="16798"/>
                </a:lnTo>
                <a:lnTo>
                  <a:pt x="624735" y="16330"/>
                </a:lnTo>
                <a:cubicBezTo>
                  <a:pt x="624068" y="16443"/>
                  <a:pt x="622896" y="17635"/>
                  <a:pt x="622372" y="18291"/>
                </a:cubicBezTo>
                <a:lnTo>
                  <a:pt x="622356" y="18332"/>
                </a:lnTo>
                <a:lnTo>
                  <a:pt x="619160" y="19978"/>
                </a:lnTo>
                <a:lnTo>
                  <a:pt x="623084" y="22303"/>
                </a:lnTo>
                <a:lnTo>
                  <a:pt x="622857" y="22974"/>
                </a:lnTo>
                <a:lnTo>
                  <a:pt x="624057" y="22880"/>
                </a:lnTo>
                <a:lnTo>
                  <a:pt x="628899" y="25749"/>
                </a:lnTo>
                <a:cubicBezTo>
                  <a:pt x="631634" y="25829"/>
                  <a:pt x="634128" y="25290"/>
                  <a:pt x="635949" y="24352"/>
                </a:cubicBezTo>
                <a:lnTo>
                  <a:pt x="636009" y="24278"/>
                </a:lnTo>
                <a:lnTo>
                  <a:pt x="637155" y="28783"/>
                </a:lnTo>
                <a:cubicBezTo>
                  <a:pt x="639088" y="29932"/>
                  <a:pt x="641585" y="29295"/>
                  <a:pt x="642732" y="27363"/>
                </a:cubicBezTo>
                <a:cubicBezTo>
                  <a:pt x="643881" y="25431"/>
                  <a:pt x="643245" y="22933"/>
                  <a:pt x="641313" y="21785"/>
                </a:cubicBezTo>
                <a:lnTo>
                  <a:pt x="638334" y="21356"/>
                </a:lnTo>
                <a:lnTo>
                  <a:pt x="638964" y="20565"/>
                </a:lnTo>
                <a:lnTo>
                  <a:pt x="634306" y="17805"/>
                </a:lnTo>
                <a:lnTo>
                  <a:pt x="637506" y="15083"/>
                </a:lnTo>
                <a:lnTo>
                  <a:pt x="637982" y="12140"/>
                </a:lnTo>
                <a:lnTo>
                  <a:pt x="640211" y="14338"/>
                </a:lnTo>
                <a:cubicBezTo>
                  <a:pt x="640647" y="15243"/>
                  <a:pt x="639091" y="16198"/>
                  <a:pt x="639558" y="16539"/>
                </a:cubicBezTo>
                <a:cubicBezTo>
                  <a:pt x="640025" y="16879"/>
                  <a:pt x="642188" y="16864"/>
                  <a:pt x="643013" y="16381"/>
                </a:cubicBezTo>
                <a:cubicBezTo>
                  <a:pt x="643837" y="15898"/>
                  <a:pt x="642683" y="13730"/>
                  <a:pt x="643618" y="12730"/>
                </a:cubicBezTo>
                <a:cubicBezTo>
                  <a:pt x="644553" y="11732"/>
                  <a:pt x="648240" y="11474"/>
                  <a:pt x="648624" y="10387"/>
                </a:cubicBezTo>
                <a:cubicBezTo>
                  <a:pt x="648816" y="9843"/>
                  <a:pt x="648407" y="8884"/>
                  <a:pt x="647816" y="8018"/>
                </a:cubicBezTo>
                <a:cubicBezTo>
                  <a:pt x="647226" y="7152"/>
                  <a:pt x="646455" y="6378"/>
                  <a:pt x="645922" y="6203"/>
                </a:cubicBezTo>
                <a:cubicBezTo>
                  <a:pt x="644857" y="5854"/>
                  <a:pt x="643500" y="8113"/>
                  <a:pt x="642232" y="8291"/>
                </a:cubicBezTo>
                <a:lnTo>
                  <a:pt x="638752" y="7382"/>
                </a:lnTo>
                <a:lnTo>
                  <a:pt x="638764" y="7309"/>
                </a:lnTo>
                <a:lnTo>
                  <a:pt x="636877" y="1086"/>
                </a:lnTo>
                <a:lnTo>
                  <a:pt x="663511" y="1086"/>
                </a:lnTo>
                <a:lnTo>
                  <a:pt x="662088" y="2508"/>
                </a:lnTo>
                <a:cubicBezTo>
                  <a:pt x="660789" y="3454"/>
                  <a:pt x="659602" y="4350"/>
                  <a:pt x="659595" y="5369"/>
                </a:cubicBezTo>
                <a:cubicBezTo>
                  <a:pt x="659577" y="7410"/>
                  <a:pt x="662733" y="10996"/>
                  <a:pt x="665156" y="11580"/>
                </a:cubicBezTo>
                <a:lnTo>
                  <a:pt x="666259" y="11299"/>
                </a:lnTo>
                <a:lnTo>
                  <a:pt x="669032" y="13386"/>
                </a:lnTo>
                <a:lnTo>
                  <a:pt x="670223" y="13133"/>
                </a:lnTo>
                <a:lnTo>
                  <a:pt x="670345" y="13737"/>
                </a:lnTo>
                <a:cubicBezTo>
                  <a:pt x="673383" y="16772"/>
                  <a:pt x="677482" y="17594"/>
                  <a:pt x="679499" y="15574"/>
                </a:cubicBezTo>
                <a:lnTo>
                  <a:pt x="678644" y="11342"/>
                </a:lnTo>
                <a:lnTo>
                  <a:pt x="680577" y="10932"/>
                </a:lnTo>
                <a:lnTo>
                  <a:pt x="680627" y="10036"/>
                </a:lnTo>
                <a:lnTo>
                  <a:pt x="684417" y="9465"/>
                </a:lnTo>
                <a:cubicBezTo>
                  <a:pt x="685643" y="8562"/>
                  <a:pt x="683454" y="5315"/>
                  <a:pt x="684771" y="3575"/>
                </a:cubicBezTo>
                <a:lnTo>
                  <a:pt x="688902" y="1086"/>
                </a:lnTo>
                <a:lnTo>
                  <a:pt x="696460" y="1086"/>
                </a:lnTo>
                <a:lnTo>
                  <a:pt x="701296" y="7875"/>
                </a:lnTo>
                <a:cubicBezTo>
                  <a:pt x="701926" y="10412"/>
                  <a:pt x="698910" y="14364"/>
                  <a:pt x="700052" y="16054"/>
                </a:cubicBezTo>
                <a:lnTo>
                  <a:pt x="705445" y="17358"/>
                </a:lnTo>
                <a:lnTo>
                  <a:pt x="705095" y="21427"/>
                </a:lnTo>
                <a:cubicBezTo>
                  <a:pt x="705876" y="25649"/>
                  <a:pt x="708785" y="28652"/>
                  <a:pt x="711591" y="28133"/>
                </a:cubicBezTo>
                <a:cubicBezTo>
                  <a:pt x="714398" y="27614"/>
                  <a:pt x="716041" y="23770"/>
                  <a:pt x="715260" y="19548"/>
                </a:cubicBezTo>
                <a:cubicBezTo>
                  <a:pt x="714869" y="17436"/>
                  <a:pt x="713947" y="15629"/>
                  <a:pt x="712771" y="14416"/>
                </a:cubicBezTo>
                <a:lnTo>
                  <a:pt x="711629" y="13967"/>
                </a:lnTo>
                <a:lnTo>
                  <a:pt x="714005" y="10694"/>
                </a:lnTo>
                <a:cubicBezTo>
                  <a:pt x="715749" y="9617"/>
                  <a:pt x="718019" y="12572"/>
                  <a:pt x="718611" y="11552"/>
                </a:cubicBezTo>
                <a:cubicBezTo>
                  <a:pt x="719203" y="10532"/>
                  <a:pt x="718714" y="6141"/>
                  <a:pt x="717558" y="4570"/>
                </a:cubicBezTo>
                <a:cubicBezTo>
                  <a:pt x="716981" y="3786"/>
                  <a:pt x="715652" y="4094"/>
                  <a:pt x="714189" y="4388"/>
                </a:cubicBezTo>
                <a:lnTo>
                  <a:pt x="714116" y="4383"/>
                </a:lnTo>
                <a:lnTo>
                  <a:pt x="716038" y="2353"/>
                </a:lnTo>
                <a:cubicBezTo>
                  <a:pt x="718882" y="1468"/>
                  <a:pt x="726614" y="3391"/>
                  <a:pt x="728420" y="2032"/>
                </a:cubicBezTo>
                <a:lnTo>
                  <a:pt x="728562" y="1086"/>
                </a:lnTo>
                <a:lnTo>
                  <a:pt x="734306" y="1086"/>
                </a:lnTo>
                <a:lnTo>
                  <a:pt x="734313" y="1112"/>
                </a:lnTo>
                <a:lnTo>
                  <a:pt x="733636" y="1255"/>
                </a:lnTo>
                <a:cubicBezTo>
                  <a:pt x="731950" y="1891"/>
                  <a:pt x="730438" y="2709"/>
                  <a:pt x="730172" y="3669"/>
                </a:cubicBezTo>
                <a:cubicBezTo>
                  <a:pt x="729907" y="4630"/>
                  <a:pt x="732038" y="6223"/>
                  <a:pt x="732042" y="7018"/>
                </a:cubicBezTo>
                <a:cubicBezTo>
                  <a:pt x="732047" y="7813"/>
                  <a:pt x="729871" y="8047"/>
                  <a:pt x="730200" y="8438"/>
                </a:cubicBezTo>
                <a:cubicBezTo>
                  <a:pt x="730530" y="8828"/>
                  <a:pt x="732598" y="9313"/>
                  <a:pt x="734018" y="9359"/>
                </a:cubicBezTo>
                <a:cubicBezTo>
                  <a:pt x="735438" y="9406"/>
                  <a:pt x="737846" y="9445"/>
                  <a:pt x="738720" y="8718"/>
                </a:cubicBezTo>
                <a:cubicBezTo>
                  <a:pt x="739594" y="7991"/>
                  <a:pt x="738646" y="5994"/>
                  <a:pt x="739263" y="5000"/>
                </a:cubicBezTo>
                <a:cubicBezTo>
                  <a:pt x="739878" y="4008"/>
                  <a:pt x="742247" y="3618"/>
                  <a:pt x="742417" y="2760"/>
                </a:cubicBezTo>
                <a:lnTo>
                  <a:pt x="741193" y="1086"/>
                </a:lnTo>
                <a:lnTo>
                  <a:pt x="745516" y="1086"/>
                </a:lnTo>
                <a:lnTo>
                  <a:pt x="745196" y="5702"/>
                </a:lnTo>
                <a:cubicBezTo>
                  <a:pt x="746017" y="6973"/>
                  <a:pt x="747692" y="7523"/>
                  <a:pt x="749736" y="7382"/>
                </a:cubicBezTo>
                <a:lnTo>
                  <a:pt x="754871" y="5518"/>
                </a:lnTo>
                <a:lnTo>
                  <a:pt x="755786" y="5305"/>
                </a:lnTo>
                <a:lnTo>
                  <a:pt x="755764" y="5194"/>
                </a:lnTo>
                <a:lnTo>
                  <a:pt x="756491" y="4930"/>
                </a:lnTo>
                <a:lnTo>
                  <a:pt x="760234" y="1086"/>
                </a:lnTo>
                <a:lnTo>
                  <a:pt x="770689" y="1086"/>
                </a:lnTo>
                <a:lnTo>
                  <a:pt x="773606" y="6583"/>
                </a:lnTo>
                <a:cubicBezTo>
                  <a:pt x="773638" y="8183"/>
                  <a:pt x="769575" y="8615"/>
                  <a:pt x="770202" y="9407"/>
                </a:cubicBezTo>
                <a:cubicBezTo>
                  <a:pt x="770829" y="10199"/>
                  <a:pt x="775239" y="11527"/>
                  <a:pt x="777369" y="11333"/>
                </a:cubicBezTo>
                <a:cubicBezTo>
                  <a:pt x="778435" y="11235"/>
                  <a:pt x="778892" y="10210"/>
                  <a:pt x="779440" y="9098"/>
                </a:cubicBezTo>
                <a:lnTo>
                  <a:pt x="781416" y="7012"/>
                </a:lnTo>
                <a:lnTo>
                  <a:pt x="784442" y="7744"/>
                </a:lnTo>
                <a:lnTo>
                  <a:pt x="785657" y="6357"/>
                </a:lnTo>
                <a:lnTo>
                  <a:pt x="788625" y="6365"/>
                </a:lnTo>
                <a:cubicBezTo>
                  <a:pt x="791140" y="6566"/>
                  <a:pt x="793525" y="6707"/>
                  <a:pt x="794428" y="6028"/>
                </a:cubicBezTo>
                <a:cubicBezTo>
                  <a:pt x="795331" y="5348"/>
                  <a:pt x="795405" y="3686"/>
                  <a:pt x="795024" y="2045"/>
                </a:cubicBezTo>
                <a:lnTo>
                  <a:pt x="794555" y="1199"/>
                </a:lnTo>
                <a:lnTo>
                  <a:pt x="794899" y="1283"/>
                </a:lnTo>
                <a:lnTo>
                  <a:pt x="794907" y="1086"/>
                </a:lnTo>
                <a:lnTo>
                  <a:pt x="797156" y="1086"/>
                </a:lnTo>
                <a:lnTo>
                  <a:pt x="800160" y="1931"/>
                </a:lnTo>
                <a:lnTo>
                  <a:pt x="800813" y="1086"/>
                </a:lnTo>
                <a:lnTo>
                  <a:pt x="816573" y="1086"/>
                </a:lnTo>
                <a:lnTo>
                  <a:pt x="816488" y="1417"/>
                </a:lnTo>
                <a:cubicBezTo>
                  <a:pt x="816414" y="8062"/>
                  <a:pt x="819804" y="12472"/>
                  <a:pt x="824062" y="11271"/>
                </a:cubicBezTo>
                <a:cubicBezTo>
                  <a:pt x="826190" y="10669"/>
                  <a:pt x="828132" y="8778"/>
                  <a:pt x="829552" y="6206"/>
                </a:cubicBezTo>
                <a:lnTo>
                  <a:pt x="830870" y="1086"/>
                </a:lnTo>
                <a:lnTo>
                  <a:pt x="838906" y="1086"/>
                </a:lnTo>
                <a:lnTo>
                  <a:pt x="836019" y="2867"/>
                </a:lnTo>
                <a:cubicBezTo>
                  <a:pt x="834657" y="3312"/>
                  <a:pt x="833322" y="2198"/>
                  <a:pt x="832280" y="2801"/>
                </a:cubicBezTo>
                <a:cubicBezTo>
                  <a:pt x="831240" y="3405"/>
                  <a:pt x="829506" y="5396"/>
                  <a:pt x="829773" y="6490"/>
                </a:cubicBezTo>
                <a:cubicBezTo>
                  <a:pt x="830039" y="7583"/>
                  <a:pt x="832519" y="8866"/>
                  <a:pt x="833878" y="9363"/>
                </a:cubicBezTo>
                <a:cubicBezTo>
                  <a:pt x="835238" y="9860"/>
                  <a:pt x="836738" y="10104"/>
                  <a:pt x="837931" y="9473"/>
                </a:cubicBezTo>
                <a:cubicBezTo>
                  <a:pt x="839124" y="8842"/>
                  <a:pt x="840133" y="6238"/>
                  <a:pt x="841036" y="5580"/>
                </a:cubicBezTo>
                <a:cubicBezTo>
                  <a:pt x="841937" y="4923"/>
                  <a:pt x="843025" y="6048"/>
                  <a:pt x="843345" y="5526"/>
                </a:cubicBezTo>
                <a:cubicBezTo>
                  <a:pt x="843664" y="5005"/>
                  <a:pt x="843437" y="3352"/>
                  <a:pt x="842955" y="2453"/>
                </a:cubicBezTo>
                <a:lnTo>
                  <a:pt x="842059" y="1086"/>
                </a:lnTo>
                <a:lnTo>
                  <a:pt x="849701" y="1086"/>
                </a:lnTo>
                <a:lnTo>
                  <a:pt x="847859" y="3027"/>
                </a:lnTo>
                <a:cubicBezTo>
                  <a:pt x="846831" y="4508"/>
                  <a:pt x="846050" y="6039"/>
                  <a:pt x="846375" y="6980"/>
                </a:cubicBezTo>
                <a:cubicBezTo>
                  <a:pt x="846701" y="7922"/>
                  <a:pt x="849361" y="8025"/>
                  <a:pt x="849815" y="8677"/>
                </a:cubicBezTo>
                <a:cubicBezTo>
                  <a:pt x="850270" y="9330"/>
                  <a:pt x="848611" y="10757"/>
                  <a:pt x="849103" y="10891"/>
                </a:cubicBezTo>
                <a:cubicBezTo>
                  <a:pt x="849596" y="11025"/>
                  <a:pt x="851575" y="10252"/>
                  <a:pt x="852770" y="9485"/>
                </a:cubicBezTo>
                <a:cubicBezTo>
                  <a:pt x="853967" y="8718"/>
                  <a:pt x="855971" y="7384"/>
                  <a:pt x="856279" y="6289"/>
                </a:cubicBezTo>
                <a:cubicBezTo>
                  <a:pt x="856587" y="5195"/>
                  <a:pt x="854673" y="4088"/>
                  <a:pt x="854617" y="2920"/>
                </a:cubicBezTo>
                <a:lnTo>
                  <a:pt x="855287" y="1086"/>
                </a:lnTo>
                <a:lnTo>
                  <a:pt x="864185" y="1086"/>
                </a:lnTo>
                <a:lnTo>
                  <a:pt x="866025" y="4109"/>
                </a:lnTo>
                <a:cubicBezTo>
                  <a:pt x="867468" y="4837"/>
                  <a:pt x="869471" y="4973"/>
                  <a:pt x="871693" y="4346"/>
                </a:cubicBezTo>
                <a:lnTo>
                  <a:pt x="874779" y="1086"/>
                </a:lnTo>
                <a:lnTo>
                  <a:pt x="891461" y="1086"/>
                </a:lnTo>
                <a:lnTo>
                  <a:pt x="892812" y="3497"/>
                </a:lnTo>
                <a:cubicBezTo>
                  <a:pt x="893692" y="3913"/>
                  <a:pt x="895655" y="2842"/>
                  <a:pt x="896426" y="3032"/>
                </a:cubicBezTo>
                <a:cubicBezTo>
                  <a:pt x="897197" y="3223"/>
                  <a:pt x="896997" y="4769"/>
                  <a:pt x="897440" y="4639"/>
                </a:cubicBezTo>
                <a:cubicBezTo>
                  <a:pt x="897883" y="4508"/>
                  <a:pt x="898760" y="3211"/>
                  <a:pt x="899084" y="2250"/>
                </a:cubicBezTo>
                <a:lnTo>
                  <a:pt x="899397" y="1086"/>
                </a:lnTo>
                <a:lnTo>
                  <a:pt x="920703" y="1086"/>
                </a:lnTo>
                <a:lnTo>
                  <a:pt x="918232" y="3030"/>
                </a:lnTo>
                <a:cubicBezTo>
                  <a:pt x="918970" y="5184"/>
                  <a:pt x="923281" y="6227"/>
                  <a:pt x="927862" y="5356"/>
                </a:cubicBezTo>
                <a:lnTo>
                  <a:pt x="933290" y="1086"/>
                </a:lnTo>
                <a:lnTo>
                  <a:pt x="945540" y="1086"/>
                </a:lnTo>
                <a:lnTo>
                  <a:pt x="944971" y="1497"/>
                </a:lnTo>
                <a:cubicBezTo>
                  <a:pt x="941027" y="6008"/>
                  <a:pt x="939873" y="11451"/>
                  <a:pt x="942393" y="13655"/>
                </a:cubicBezTo>
                <a:cubicBezTo>
                  <a:pt x="943653" y="14756"/>
                  <a:pt x="945593" y="14839"/>
                  <a:pt x="947711" y="14083"/>
                </a:cubicBezTo>
                <a:lnTo>
                  <a:pt x="949116" y="13070"/>
                </a:lnTo>
                <a:lnTo>
                  <a:pt x="950411" y="13310"/>
                </a:lnTo>
                <a:lnTo>
                  <a:pt x="948036" y="20639"/>
                </a:lnTo>
                <a:cubicBezTo>
                  <a:pt x="949465" y="22179"/>
                  <a:pt x="952856" y="21353"/>
                  <a:pt x="955611" y="18796"/>
                </a:cubicBezTo>
                <a:cubicBezTo>
                  <a:pt x="956987" y="17517"/>
                  <a:pt x="957946" y="16048"/>
                  <a:pt x="958381" y="14706"/>
                </a:cubicBezTo>
                <a:cubicBezTo>
                  <a:pt x="958815" y="13364"/>
                  <a:pt x="958726" y="12150"/>
                  <a:pt x="958013" y="11380"/>
                </a:cubicBezTo>
                <a:lnTo>
                  <a:pt x="955730" y="11936"/>
                </a:lnTo>
                <a:lnTo>
                  <a:pt x="956033" y="11843"/>
                </a:lnTo>
                <a:cubicBezTo>
                  <a:pt x="956876" y="11069"/>
                  <a:pt x="956631" y="9514"/>
                  <a:pt x="956294" y="7849"/>
                </a:cubicBezTo>
                <a:lnTo>
                  <a:pt x="956156" y="5625"/>
                </a:lnTo>
                <a:lnTo>
                  <a:pt x="957063" y="3930"/>
                </a:lnTo>
                <a:lnTo>
                  <a:pt x="958313" y="4490"/>
                </a:lnTo>
                <a:cubicBezTo>
                  <a:pt x="959247" y="5791"/>
                  <a:pt x="956146" y="8451"/>
                  <a:pt x="957112" y="8748"/>
                </a:cubicBezTo>
                <a:lnTo>
                  <a:pt x="959570" y="7876"/>
                </a:lnTo>
                <a:lnTo>
                  <a:pt x="959185" y="9235"/>
                </a:lnTo>
                <a:cubicBezTo>
                  <a:pt x="959336" y="13505"/>
                  <a:pt x="962150" y="16870"/>
                  <a:pt x="965470" y="16753"/>
                </a:cubicBezTo>
                <a:cubicBezTo>
                  <a:pt x="968791" y="16635"/>
                  <a:pt x="971361" y="13079"/>
                  <a:pt x="971209" y="8809"/>
                </a:cubicBezTo>
                <a:cubicBezTo>
                  <a:pt x="971059" y="4539"/>
                  <a:pt x="968244" y="1173"/>
                  <a:pt x="964924" y="1291"/>
                </a:cubicBezTo>
                <a:lnTo>
                  <a:pt x="964853" y="1331"/>
                </a:lnTo>
                <a:lnTo>
                  <a:pt x="964891" y="1086"/>
                </a:lnTo>
                <a:lnTo>
                  <a:pt x="976878" y="1086"/>
                </a:lnTo>
                <a:lnTo>
                  <a:pt x="976948" y="6428"/>
                </a:lnTo>
                <a:cubicBezTo>
                  <a:pt x="977411" y="7959"/>
                  <a:pt x="978275" y="9031"/>
                  <a:pt x="979430" y="9279"/>
                </a:cubicBezTo>
                <a:cubicBezTo>
                  <a:pt x="980585" y="9527"/>
                  <a:pt x="981814" y="8906"/>
                  <a:pt x="982865" y="7700"/>
                </a:cubicBezTo>
                <a:lnTo>
                  <a:pt x="984530" y="4137"/>
                </a:lnTo>
                <a:lnTo>
                  <a:pt x="985822" y="3565"/>
                </a:lnTo>
                <a:cubicBezTo>
                  <a:pt x="986078" y="3088"/>
                  <a:pt x="986119" y="1888"/>
                  <a:pt x="985567" y="1496"/>
                </a:cubicBezTo>
                <a:lnTo>
                  <a:pt x="985226" y="1464"/>
                </a:lnTo>
                <a:lnTo>
                  <a:pt x="985221" y="1087"/>
                </a:lnTo>
                <a:lnTo>
                  <a:pt x="997098" y="1087"/>
                </a:lnTo>
                <a:lnTo>
                  <a:pt x="996687" y="2219"/>
                </a:lnTo>
                <a:lnTo>
                  <a:pt x="999175" y="5828"/>
                </a:lnTo>
                <a:lnTo>
                  <a:pt x="997887" y="6440"/>
                </a:lnTo>
                <a:cubicBezTo>
                  <a:pt x="997278" y="7497"/>
                  <a:pt x="998249" y="10083"/>
                  <a:pt x="997918" y="11030"/>
                </a:cubicBezTo>
                <a:cubicBezTo>
                  <a:pt x="997587" y="11978"/>
                  <a:pt x="995811" y="11553"/>
                  <a:pt x="995901" y="12125"/>
                </a:cubicBezTo>
                <a:cubicBezTo>
                  <a:pt x="995990" y="12695"/>
                  <a:pt x="997530" y="14215"/>
                  <a:pt x="998454" y="14457"/>
                </a:cubicBezTo>
                <a:cubicBezTo>
                  <a:pt x="999379" y="14698"/>
                  <a:pt x="1000096" y="12348"/>
                  <a:pt x="1001464" y="12302"/>
                </a:cubicBezTo>
                <a:lnTo>
                  <a:pt x="1004049" y="13358"/>
                </a:lnTo>
                <a:lnTo>
                  <a:pt x="999795" y="16188"/>
                </a:lnTo>
                <a:cubicBezTo>
                  <a:pt x="999796" y="18418"/>
                  <a:pt x="1002516" y="20224"/>
                  <a:pt x="1005870" y="20221"/>
                </a:cubicBezTo>
                <a:cubicBezTo>
                  <a:pt x="1009223" y="20219"/>
                  <a:pt x="1011942" y="18411"/>
                  <a:pt x="1011939" y="16181"/>
                </a:cubicBezTo>
                <a:lnTo>
                  <a:pt x="1007220" y="13048"/>
                </a:lnTo>
                <a:lnTo>
                  <a:pt x="1007765" y="11939"/>
                </a:lnTo>
                <a:cubicBezTo>
                  <a:pt x="1007960" y="10910"/>
                  <a:pt x="1007962" y="9817"/>
                  <a:pt x="1007708" y="9316"/>
                </a:cubicBezTo>
                <a:cubicBezTo>
                  <a:pt x="1007203" y="8317"/>
                  <a:pt x="1004646" y="8956"/>
                  <a:pt x="1003624" y="8183"/>
                </a:cubicBezTo>
                <a:lnTo>
                  <a:pt x="1002701" y="6609"/>
                </a:lnTo>
                <a:lnTo>
                  <a:pt x="1007365" y="6003"/>
                </a:lnTo>
                <a:lnTo>
                  <a:pt x="1012906" y="1307"/>
                </a:lnTo>
                <a:lnTo>
                  <a:pt x="1013070" y="1442"/>
                </a:lnTo>
                <a:lnTo>
                  <a:pt x="1013748" y="1087"/>
                </a:lnTo>
                <a:lnTo>
                  <a:pt x="1023253" y="1087"/>
                </a:lnTo>
                <a:lnTo>
                  <a:pt x="1023460" y="1338"/>
                </a:lnTo>
                <a:lnTo>
                  <a:pt x="1024060" y="1087"/>
                </a:lnTo>
                <a:lnTo>
                  <a:pt x="1053379" y="1087"/>
                </a:lnTo>
                <a:lnTo>
                  <a:pt x="1051228" y="2357"/>
                </a:lnTo>
                <a:lnTo>
                  <a:pt x="1050811" y="3090"/>
                </a:lnTo>
                <a:lnTo>
                  <a:pt x="1048696" y="1774"/>
                </a:lnTo>
                <a:cubicBezTo>
                  <a:pt x="1045842" y="1776"/>
                  <a:pt x="1043530" y="5259"/>
                  <a:pt x="1043532" y="9553"/>
                </a:cubicBezTo>
                <a:lnTo>
                  <a:pt x="1044632" y="13536"/>
                </a:lnTo>
                <a:lnTo>
                  <a:pt x="1043951" y="12831"/>
                </a:lnTo>
                <a:cubicBezTo>
                  <a:pt x="1042789" y="12522"/>
                  <a:pt x="1040155" y="12704"/>
                  <a:pt x="1039570" y="13665"/>
                </a:cubicBezTo>
                <a:cubicBezTo>
                  <a:pt x="1038985" y="14627"/>
                  <a:pt x="1039833" y="17288"/>
                  <a:pt x="1040441" y="18601"/>
                </a:cubicBezTo>
                <a:cubicBezTo>
                  <a:pt x="1041052" y="19914"/>
                  <a:pt x="1041940" y="21146"/>
                  <a:pt x="1043230" y="21545"/>
                </a:cubicBezTo>
                <a:cubicBezTo>
                  <a:pt x="1044518" y="21942"/>
                  <a:pt x="1047075" y="20814"/>
                  <a:pt x="1048178" y="20987"/>
                </a:cubicBezTo>
                <a:cubicBezTo>
                  <a:pt x="1049281" y="21160"/>
                  <a:pt x="1049253" y="22724"/>
                  <a:pt x="1049848" y="22582"/>
                </a:cubicBezTo>
                <a:cubicBezTo>
                  <a:pt x="1050443" y="22440"/>
                  <a:pt x="1051451" y="21109"/>
                  <a:pt x="1051746" y="20133"/>
                </a:cubicBezTo>
                <a:lnTo>
                  <a:pt x="1052033" y="18754"/>
                </a:lnTo>
                <a:lnTo>
                  <a:pt x="1060437" y="23878"/>
                </a:lnTo>
                <a:lnTo>
                  <a:pt x="1062870" y="22665"/>
                </a:lnTo>
                <a:lnTo>
                  <a:pt x="1066852" y="25341"/>
                </a:lnTo>
                <a:lnTo>
                  <a:pt x="1069746" y="25609"/>
                </a:lnTo>
                <a:lnTo>
                  <a:pt x="1069608" y="26889"/>
                </a:lnTo>
                <a:lnTo>
                  <a:pt x="1068427" y="27425"/>
                </a:lnTo>
                <a:lnTo>
                  <a:pt x="1068606" y="27954"/>
                </a:lnTo>
                <a:lnTo>
                  <a:pt x="1066028" y="29727"/>
                </a:lnTo>
                <a:lnTo>
                  <a:pt x="1027166" y="29727"/>
                </a:lnTo>
                <a:lnTo>
                  <a:pt x="1024469" y="26637"/>
                </a:lnTo>
                <a:lnTo>
                  <a:pt x="1023362" y="26902"/>
                </a:lnTo>
                <a:lnTo>
                  <a:pt x="1020615" y="24781"/>
                </a:lnTo>
                <a:cubicBezTo>
                  <a:pt x="1016263" y="23239"/>
                  <a:pt x="1011082" y="24273"/>
                  <a:pt x="1009040" y="27089"/>
                </a:cubicBezTo>
                <a:lnTo>
                  <a:pt x="1008858" y="29727"/>
                </a:lnTo>
                <a:lnTo>
                  <a:pt x="990118" y="29727"/>
                </a:lnTo>
                <a:lnTo>
                  <a:pt x="990026" y="29594"/>
                </a:lnTo>
                <a:lnTo>
                  <a:pt x="988796" y="28046"/>
                </a:lnTo>
                <a:lnTo>
                  <a:pt x="991258" y="26756"/>
                </a:lnTo>
                <a:cubicBezTo>
                  <a:pt x="991402" y="25365"/>
                  <a:pt x="989823" y="24061"/>
                  <a:pt x="987731" y="23844"/>
                </a:cubicBezTo>
                <a:cubicBezTo>
                  <a:pt x="985640" y="23626"/>
                  <a:pt x="983825" y="24576"/>
                  <a:pt x="983681" y="25967"/>
                </a:cubicBezTo>
                <a:lnTo>
                  <a:pt x="986037" y="27914"/>
                </a:lnTo>
                <a:lnTo>
                  <a:pt x="985112" y="28189"/>
                </a:lnTo>
                <a:lnTo>
                  <a:pt x="983568" y="29727"/>
                </a:lnTo>
                <a:lnTo>
                  <a:pt x="960290" y="29727"/>
                </a:lnTo>
                <a:lnTo>
                  <a:pt x="960314" y="29661"/>
                </a:lnTo>
                <a:cubicBezTo>
                  <a:pt x="960977" y="28819"/>
                  <a:pt x="962693" y="28907"/>
                  <a:pt x="963018" y="28109"/>
                </a:cubicBezTo>
                <a:cubicBezTo>
                  <a:pt x="963345" y="27309"/>
                  <a:pt x="963211" y="25400"/>
                  <a:pt x="962271" y="24870"/>
                </a:cubicBezTo>
                <a:cubicBezTo>
                  <a:pt x="961330" y="24339"/>
                  <a:pt x="958683" y="24639"/>
                  <a:pt x="957375" y="24925"/>
                </a:cubicBezTo>
                <a:cubicBezTo>
                  <a:pt x="956066" y="25211"/>
                  <a:pt x="954831" y="25706"/>
                  <a:pt x="954416" y="26586"/>
                </a:cubicBezTo>
                <a:lnTo>
                  <a:pt x="954611" y="28103"/>
                </a:lnTo>
                <a:lnTo>
                  <a:pt x="950873" y="28565"/>
                </a:lnTo>
                <a:lnTo>
                  <a:pt x="950689" y="29727"/>
                </a:lnTo>
                <a:lnTo>
                  <a:pt x="926001" y="29727"/>
                </a:lnTo>
                <a:lnTo>
                  <a:pt x="927286" y="29234"/>
                </a:lnTo>
                <a:cubicBezTo>
                  <a:pt x="928482" y="28467"/>
                  <a:pt x="930487" y="27133"/>
                  <a:pt x="930795" y="26039"/>
                </a:cubicBezTo>
                <a:cubicBezTo>
                  <a:pt x="931103" y="24945"/>
                  <a:pt x="929188" y="23837"/>
                  <a:pt x="929132" y="22670"/>
                </a:cubicBezTo>
                <a:cubicBezTo>
                  <a:pt x="929076" y="21502"/>
                  <a:pt x="930806" y="19838"/>
                  <a:pt x="930459" y="19034"/>
                </a:cubicBezTo>
                <a:cubicBezTo>
                  <a:pt x="930113" y="18231"/>
                  <a:pt x="928403" y="17221"/>
                  <a:pt x="927056" y="17845"/>
                </a:cubicBezTo>
                <a:cubicBezTo>
                  <a:pt x="925708" y="18468"/>
                  <a:pt x="923402" y="21295"/>
                  <a:pt x="922375" y="22776"/>
                </a:cubicBezTo>
                <a:cubicBezTo>
                  <a:pt x="921347" y="24257"/>
                  <a:pt x="920565" y="25788"/>
                  <a:pt x="920890" y="26730"/>
                </a:cubicBezTo>
                <a:cubicBezTo>
                  <a:pt x="921217" y="27671"/>
                  <a:pt x="923876" y="27774"/>
                  <a:pt x="924330" y="28426"/>
                </a:cubicBezTo>
                <a:lnTo>
                  <a:pt x="923913" y="29727"/>
                </a:lnTo>
                <a:lnTo>
                  <a:pt x="916618" y="29727"/>
                </a:lnTo>
                <a:lnTo>
                  <a:pt x="919403" y="27476"/>
                </a:lnTo>
                <a:cubicBezTo>
                  <a:pt x="918786" y="26675"/>
                  <a:pt x="914393" y="25292"/>
                  <a:pt x="912261" y="25459"/>
                </a:cubicBezTo>
                <a:lnTo>
                  <a:pt x="908155" y="29727"/>
                </a:lnTo>
                <a:lnTo>
                  <a:pt x="899978" y="29727"/>
                </a:lnTo>
                <a:lnTo>
                  <a:pt x="904067" y="25955"/>
                </a:lnTo>
                <a:cubicBezTo>
                  <a:pt x="905487" y="23384"/>
                  <a:pt x="906383" y="20132"/>
                  <a:pt x="906420" y="16810"/>
                </a:cubicBezTo>
                <a:cubicBezTo>
                  <a:pt x="906458" y="13487"/>
                  <a:pt x="905629" y="10723"/>
                  <a:pt x="904258" y="8940"/>
                </a:cubicBezTo>
                <a:cubicBezTo>
                  <a:pt x="902887" y="7156"/>
                  <a:pt x="900975" y="6355"/>
                  <a:pt x="898847" y="6956"/>
                </a:cubicBezTo>
                <a:lnTo>
                  <a:pt x="897411" y="8281"/>
                </a:lnTo>
                <a:lnTo>
                  <a:pt x="893592" y="8351"/>
                </a:lnTo>
                <a:cubicBezTo>
                  <a:pt x="891926" y="9014"/>
                  <a:pt x="890087" y="10263"/>
                  <a:pt x="888469" y="11941"/>
                </a:cubicBezTo>
                <a:lnTo>
                  <a:pt x="885747" y="16246"/>
                </a:lnTo>
                <a:lnTo>
                  <a:pt x="883974" y="12973"/>
                </a:lnTo>
                <a:cubicBezTo>
                  <a:pt x="881343" y="10673"/>
                  <a:pt x="877538" y="10723"/>
                  <a:pt x="875474" y="13084"/>
                </a:cubicBezTo>
                <a:lnTo>
                  <a:pt x="875615" y="14245"/>
                </a:lnTo>
                <a:lnTo>
                  <a:pt x="871198" y="9053"/>
                </a:lnTo>
                <a:cubicBezTo>
                  <a:pt x="868595" y="7820"/>
                  <a:pt x="865071" y="7186"/>
                  <a:pt x="861243" y="7443"/>
                </a:cubicBezTo>
                <a:cubicBezTo>
                  <a:pt x="857415" y="7700"/>
                  <a:pt x="854008" y="8799"/>
                  <a:pt x="851593" y="10368"/>
                </a:cubicBezTo>
                <a:cubicBezTo>
                  <a:pt x="849178" y="11938"/>
                  <a:pt x="847757" y="13978"/>
                  <a:pt x="847901" y="16117"/>
                </a:cubicBezTo>
                <a:cubicBezTo>
                  <a:pt x="848188" y="20394"/>
                  <a:pt x="854626" y="23444"/>
                  <a:pt x="862283" y="22931"/>
                </a:cubicBezTo>
                <a:cubicBezTo>
                  <a:pt x="866110" y="22674"/>
                  <a:pt x="869518" y="21574"/>
                  <a:pt x="871932" y="20004"/>
                </a:cubicBezTo>
                <a:lnTo>
                  <a:pt x="875618" y="14268"/>
                </a:lnTo>
                <a:lnTo>
                  <a:pt x="876499" y="21522"/>
                </a:lnTo>
                <a:cubicBezTo>
                  <a:pt x="879128" y="23821"/>
                  <a:pt x="882934" y="23771"/>
                  <a:pt x="884998" y="21410"/>
                </a:cubicBezTo>
                <a:lnTo>
                  <a:pt x="885695" y="19045"/>
                </a:lnTo>
                <a:lnTo>
                  <a:pt x="885951" y="20430"/>
                </a:lnTo>
                <a:cubicBezTo>
                  <a:pt x="886875" y="21097"/>
                  <a:pt x="888366" y="21020"/>
                  <a:pt x="890031" y="20357"/>
                </a:cubicBezTo>
                <a:lnTo>
                  <a:pt x="891471" y="19348"/>
                </a:lnTo>
                <a:lnTo>
                  <a:pt x="891003" y="21165"/>
                </a:lnTo>
                <a:cubicBezTo>
                  <a:pt x="890966" y="24488"/>
                  <a:pt x="891795" y="27252"/>
                  <a:pt x="893165" y="29035"/>
                </a:cubicBezTo>
                <a:lnTo>
                  <a:pt x="895052" y="29727"/>
                </a:lnTo>
                <a:lnTo>
                  <a:pt x="860633" y="29727"/>
                </a:lnTo>
                <a:lnTo>
                  <a:pt x="860661" y="26869"/>
                </a:lnTo>
                <a:cubicBezTo>
                  <a:pt x="859366" y="25170"/>
                  <a:pt x="857658" y="24040"/>
                  <a:pt x="855944" y="23587"/>
                </a:cubicBezTo>
                <a:cubicBezTo>
                  <a:pt x="854229" y="23133"/>
                  <a:pt x="852508" y="23356"/>
                  <a:pt x="851186" y="24363"/>
                </a:cubicBezTo>
                <a:lnTo>
                  <a:pt x="851134" y="29727"/>
                </a:lnTo>
                <a:lnTo>
                  <a:pt x="810467" y="29727"/>
                </a:lnTo>
                <a:lnTo>
                  <a:pt x="808057" y="26845"/>
                </a:lnTo>
                <a:cubicBezTo>
                  <a:pt x="806874" y="26625"/>
                  <a:pt x="805098" y="28694"/>
                  <a:pt x="803735" y="28856"/>
                </a:cubicBezTo>
                <a:cubicBezTo>
                  <a:pt x="802372" y="29017"/>
                  <a:pt x="800898" y="27385"/>
                  <a:pt x="799880" y="27813"/>
                </a:cubicBezTo>
                <a:lnTo>
                  <a:pt x="798685" y="29727"/>
                </a:lnTo>
                <a:lnTo>
                  <a:pt x="791338" y="29727"/>
                </a:lnTo>
                <a:lnTo>
                  <a:pt x="799338" y="24526"/>
                </a:lnTo>
                <a:cubicBezTo>
                  <a:pt x="799194" y="22387"/>
                  <a:pt x="797513" y="20556"/>
                  <a:pt x="794910" y="19323"/>
                </a:cubicBezTo>
                <a:lnTo>
                  <a:pt x="791553" y="18780"/>
                </a:lnTo>
                <a:lnTo>
                  <a:pt x="791798" y="18500"/>
                </a:lnTo>
                <a:cubicBezTo>
                  <a:pt x="791808" y="17527"/>
                  <a:pt x="791367" y="16774"/>
                  <a:pt x="790643" y="16343"/>
                </a:cubicBezTo>
                <a:cubicBezTo>
                  <a:pt x="789918" y="15912"/>
                  <a:pt x="788912" y="15802"/>
                  <a:pt x="787796" y="16118"/>
                </a:cubicBezTo>
                <a:lnTo>
                  <a:pt x="786221" y="17917"/>
                </a:lnTo>
                <a:lnTo>
                  <a:pt x="784955" y="17713"/>
                </a:lnTo>
                <a:cubicBezTo>
                  <a:pt x="781127" y="17969"/>
                  <a:pt x="777720" y="19068"/>
                  <a:pt x="775306" y="20638"/>
                </a:cubicBezTo>
                <a:cubicBezTo>
                  <a:pt x="772891" y="22208"/>
                  <a:pt x="771469" y="24248"/>
                  <a:pt x="771612" y="26387"/>
                </a:cubicBezTo>
                <a:lnTo>
                  <a:pt x="778663" y="29727"/>
                </a:lnTo>
                <a:lnTo>
                  <a:pt x="767228" y="29727"/>
                </a:lnTo>
                <a:lnTo>
                  <a:pt x="763431" y="28321"/>
                </a:lnTo>
                <a:lnTo>
                  <a:pt x="759559" y="29727"/>
                </a:lnTo>
                <a:lnTo>
                  <a:pt x="743833" y="29727"/>
                </a:lnTo>
                <a:lnTo>
                  <a:pt x="743910" y="24746"/>
                </a:lnTo>
                <a:cubicBezTo>
                  <a:pt x="743122" y="23870"/>
                  <a:pt x="741005" y="23667"/>
                  <a:pt x="738876" y="23880"/>
                </a:cubicBezTo>
                <a:cubicBezTo>
                  <a:pt x="736747" y="24092"/>
                  <a:pt x="734607" y="24720"/>
                  <a:pt x="733773" y="25503"/>
                </a:cubicBezTo>
                <a:lnTo>
                  <a:pt x="733841" y="29727"/>
                </a:lnTo>
                <a:lnTo>
                  <a:pt x="729547" y="29727"/>
                </a:lnTo>
                <a:lnTo>
                  <a:pt x="730654" y="28152"/>
                </a:lnTo>
                <a:cubicBezTo>
                  <a:pt x="730449" y="23884"/>
                  <a:pt x="727593" y="20554"/>
                  <a:pt x="724274" y="20713"/>
                </a:cubicBezTo>
                <a:cubicBezTo>
                  <a:pt x="720955" y="20874"/>
                  <a:pt x="718431" y="24462"/>
                  <a:pt x="718637" y="28730"/>
                </a:cubicBezTo>
                <a:lnTo>
                  <a:pt x="719492" y="29727"/>
                </a:lnTo>
                <a:lnTo>
                  <a:pt x="600188" y="29727"/>
                </a:lnTo>
                <a:lnTo>
                  <a:pt x="599284" y="29352"/>
                </a:lnTo>
                <a:lnTo>
                  <a:pt x="598834" y="29727"/>
                </a:lnTo>
                <a:lnTo>
                  <a:pt x="585379" y="29727"/>
                </a:lnTo>
                <a:lnTo>
                  <a:pt x="586460" y="28326"/>
                </a:lnTo>
                <a:cubicBezTo>
                  <a:pt x="586919" y="27256"/>
                  <a:pt x="587447" y="26106"/>
                  <a:pt x="588482" y="25762"/>
                </a:cubicBezTo>
                <a:lnTo>
                  <a:pt x="592033" y="26122"/>
                </a:lnTo>
                <a:lnTo>
                  <a:pt x="591473" y="26204"/>
                </a:lnTo>
                <a:cubicBezTo>
                  <a:pt x="590815" y="27086"/>
                  <a:pt x="590998" y="28335"/>
                  <a:pt x="591881" y="28994"/>
                </a:cubicBezTo>
                <a:cubicBezTo>
                  <a:pt x="592764" y="29652"/>
                  <a:pt x="594012" y="29469"/>
                  <a:pt x="594670" y="28586"/>
                </a:cubicBezTo>
                <a:cubicBezTo>
                  <a:pt x="594999" y="28145"/>
                  <a:pt x="595118" y="27612"/>
                  <a:pt x="595044" y="27107"/>
                </a:cubicBezTo>
                <a:lnTo>
                  <a:pt x="594537" y="26256"/>
                </a:lnTo>
                <a:lnTo>
                  <a:pt x="597279" y="26299"/>
                </a:lnTo>
                <a:cubicBezTo>
                  <a:pt x="597963" y="25684"/>
                  <a:pt x="598121" y="24030"/>
                  <a:pt x="597954" y="22367"/>
                </a:cubicBezTo>
                <a:cubicBezTo>
                  <a:pt x="597788" y="20705"/>
                  <a:pt x="597299" y="19034"/>
                  <a:pt x="596687" y="18382"/>
                </a:cubicBezTo>
                <a:cubicBezTo>
                  <a:pt x="596074" y="17732"/>
                  <a:pt x="594863" y="17938"/>
                  <a:pt x="593565" y="18218"/>
                </a:cubicBezTo>
                <a:lnTo>
                  <a:pt x="593486" y="18225"/>
                </a:lnTo>
                <a:lnTo>
                  <a:pt x="594748" y="17053"/>
                </a:lnTo>
                <a:cubicBezTo>
                  <a:pt x="594769" y="16503"/>
                  <a:pt x="594564" y="15996"/>
                  <a:pt x="594218" y="15623"/>
                </a:cubicBezTo>
                <a:cubicBezTo>
                  <a:pt x="593871" y="15248"/>
                  <a:pt x="593380" y="15008"/>
                  <a:pt x="592831" y="14987"/>
                </a:cubicBezTo>
                <a:cubicBezTo>
                  <a:pt x="591730" y="14946"/>
                  <a:pt x="590805" y="15804"/>
                  <a:pt x="590764" y="16904"/>
                </a:cubicBezTo>
                <a:lnTo>
                  <a:pt x="592086" y="18329"/>
                </a:lnTo>
                <a:lnTo>
                  <a:pt x="589928" y="18490"/>
                </a:lnTo>
                <a:cubicBezTo>
                  <a:pt x="588974" y="18131"/>
                  <a:pt x="588194" y="17028"/>
                  <a:pt x="587455" y="16014"/>
                </a:cubicBezTo>
                <a:lnTo>
                  <a:pt x="585965" y="14715"/>
                </a:lnTo>
                <a:lnTo>
                  <a:pt x="588153" y="13000"/>
                </a:lnTo>
                <a:cubicBezTo>
                  <a:pt x="588042" y="11606"/>
                  <a:pt x="586253" y="10610"/>
                  <a:pt x="584156" y="10775"/>
                </a:cubicBezTo>
                <a:cubicBezTo>
                  <a:pt x="582059" y="10940"/>
                  <a:pt x="580448" y="12205"/>
                  <a:pt x="580558" y="13598"/>
                </a:cubicBezTo>
                <a:lnTo>
                  <a:pt x="583227" y="15084"/>
                </a:lnTo>
                <a:lnTo>
                  <a:pt x="582369" y="15523"/>
                </a:lnTo>
                <a:cubicBezTo>
                  <a:pt x="581412" y="16374"/>
                  <a:pt x="580598" y="17463"/>
                  <a:pt x="580370" y="18409"/>
                </a:cubicBezTo>
                <a:cubicBezTo>
                  <a:pt x="579915" y="20300"/>
                  <a:pt x="582566" y="23817"/>
                  <a:pt x="582486" y="25415"/>
                </a:cubicBezTo>
                <a:lnTo>
                  <a:pt x="581161" y="26733"/>
                </a:lnTo>
                <a:lnTo>
                  <a:pt x="580708" y="24538"/>
                </a:lnTo>
                <a:cubicBezTo>
                  <a:pt x="580029" y="23646"/>
                  <a:pt x="577630" y="24738"/>
                  <a:pt x="576485" y="24164"/>
                </a:cubicBezTo>
                <a:cubicBezTo>
                  <a:pt x="575340" y="23591"/>
                  <a:pt x="574829" y="21209"/>
                  <a:pt x="573836" y="21097"/>
                </a:cubicBezTo>
                <a:cubicBezTo>
                  <a:pt x="572843" y="20985"/>
                  <a:pt x="570935" y="22340"/>
                  <a:pt x="570527" y="23490"/>
                </a:cubicBezTo>
                <a:cubicBezTo>
                  <a:pt x="570120" y="24639"/>
                  <a:pt x="571544" y="27006"/>
                  <a:pt x="571390" y="27998"/>
                </a:cubicBezTo>
                <a:cubicBezTo>
                  <a:pt x="571236" y="28990"/>
                  <a:pt x="569412" y="28894"/>
                  <a:pt x="569604" y="29439"/>
                </a:cubicBezTo>
                <a:lnTo>
                  <a:pt x="570066" y="29727"/>
                </a:lnTo>
                <a:lnTo>
                  <a:pt x="500974" y="29727"/>
                </a:lnTo>
                <a:lnTo>
                  <a:pt x="502260" y="28012"/>
                </a:lnTo>
                <a:lnTo>
                  <a:pt x="502762" y="20819"/>
                </a:lnTo>
                <a:lnTo>
                  <a:pt x="504931" y="21097"/>
                </a:lnTo>
                <a:lnTo>
                  <a:pt x="506724" y="21097"/>
                </a:lnTo>
                <a:lnTo>
                  <a:pt x="507938" y="24977"/>
                </a:lnTo>
                <a:lnTo>
                  <a:pt x="511102" y="24351"/>
                </a:lnTo>
                <a:lnTo>
                  <a:pt x="512093" y="25354"/>
                </a:lnTo>
                <a:lnTo>
                  <a:pt x="514192" y="23740"/>
                </a:lnTo>
                <a:lnTo>
                  <a:pt x="516276" y="23327"/>
                </a:lnTo>
                <a:lnTo>
                  <a:pt x="516411" y="22033"/>
                </a:lnTo>
                <a:lnTo>
                  <a:pt x="516705" y="21806"/>
                </a:lnTo>
                <a:lnTo>
                  <a:pt x="516521" y="20976"/>
                </a:lnTo>
                <a:lnTo>
                  <a:pt x="516735" y="18929"/>
                </a:lnTo>
                <a:lnTo>
                  <a:pt x="515812" y="17785"/>
                </a:lnTo>
                <a:lnTo>
                  <a:pt x="515655" y="17080"/>
                </a:lnTo>
                <a:lnTo>
                  <a:pt x="519672" y="18567"/>
                </a:lnTo>
                <a:cubicBezTo>
                  <a:pt x="521754" y="17542"/>
                  <a:pt x="523172" y="15157"/>
                  <a:pt x="522841" y="13239"/>
                </a:cubicBezTo>
                <a:cubicBezTo>
                  <a:pt x="522676" y="12280"/>
                  <a:pt x="522103" y="11619"/>
                  <a:pt x="521313" y="11326"/>
                </a:cubicBezTo>
                <a:cubicBezTo>
                  <a:pt x="520523" y="11034"/>
                  <a:pt x="519513" y="11109"/>
                  <a:pt x="518473" y="11621"/>
                </a:cubicBezTo>
                <a:lnTo>
                  <a:pt x="517555" y="13167"/>
                </a:lnTo>
                <a:lnTo>
                  <a:pt x="513512" y="10808"/>
                </a:lnTo>
                <a:cubicBezTo>
                  <a:pt x="512153" y="10749"/>
                  <a:pt x="511857" y="14238"/>
                  <a:pt x="509965" y="14711"/>
                </a:cubicBezTo>
                <a:cubicBezTo>
                  <a:pt x="508073" y="15184"/>
                  <a:pt x="503460" y="12641"/>
                  <a:pt x="502159" y="13646"/>
                </a:cubicBezTo>
                <a:lnTo>
                  <a:pt x="501603" y="15874"/>
                </a:lnTo>
                <a:lnTo>
                  <a:pt x="499365" y="11244"/>
                </a:lnTo>
                <a:cubicBezTo>
                  <a:pt x="497694" y="9739"/>
                  <a:pt x="495667" y="9298"/>
                  <a:pt x="493683" y="10274"/>
                </a:cubicBezTo>
                <a:lnTo>
                  <a:pt x="492510" y="11838"/>
                </a:lnTo>
                <a:lnTo>
                  <a:pt x="488768" y="12598"/>
                </a:lnTo>
                <a:lnTo>
                  <a:pt x="486129" y="15281"/>
                </a:lnTo>
                <a:lnTo>
                  <a:pt x="486056" y="14868"/>
                </a:lnTo>
                <a:cubicBezTo>
                  <a:pt x="484772" y="13968"/>
                  <a:pt x="483000" y="14280"/>
                  <a:pt x="482100" y="15565"/>
                </a:cubicBezTo>
                <a:cubicBezTo>
                  <a:pt x="481650" y="16208"/>
                  <a:pt x="481503" y="16973"/>
                  <a:pt x="481629" y="17688"/>
                </a:cubicBezTo>
                <a:cubicBezTo>
                  <a:pt x="481756" y="18404"/>
                  <a:pt x="482156" y="19072"/>
                  <a:pt x="482798" y="19522"/>
                </a:cubicBezTo>
                <a:lnTo>
                  <a:pt x="483436" y="19410"/>
                </a:lnTo>
                <a:lnTo>
                  <a:pt x="482482" y="21783"/>
                </a:lnTo>
                <a:lnTo>
                  <a:pt x="480147" y="18886"/>
                </a:lnTo>
                <a:cubicBezTo>
                  <a:pt x="477143" y="17101"/>
                  <a:pt x="473410" y="17840"/>
                  <a:pt x="471808" y="20536"/>
                </a:cubicBezTo>
                <a:lnTo>
                  <a:pt x="472157" y="21651"/>
                </a:lnTo>
                <a:lnTo>
                  <a:pt x="466871" y="17347"/>
                </a:lnTo>
                <a:cubicBezTo>
                  <a:pt x="464088" y="16605"/>
                  <a:pt x="460508" y="16620"/>
                  <a:pt x="456790" y="17567"/>
                </a:cubicBezTo>
                <a:cubicBezTo>
                  <a:pt x="453072" y="18514"/>
                  <a:pt x="449920" y="20213"/>
                  <a:pt x="447830" y="22193"/>
                </a:cubicBezTo>
                <a:cubicBezTo>
                  <a:pt x="445739" y="24174"/>
                  <a:pt x="444711" y="26439"/>
                  <a:pt x="445240" y="28516"/>
                </a:cubicBezTo>
                <a:lnTo>
                  <a:pt x="449789" y="29727"/>
                </a:lnTo>
                <a:lnTo>
                  <a:pt x="382416" y="29727"/>
                </a:lnTo>
                <a:lnTo>
                  <a:pt x="385742" y="23521"/>
                </a:lnTo>
                <a:cubicBezTo>
                  <a:pt x="387261" y="22146"/>
                  <a:pt x="390031" y="24642"/>
                  <a:pt x="390429" y="23532"/>
                </a:cubicBezTo>
                <a:lnTo>
                  <a:pt x="390211" y="22022"/>
                </a:lnTo>
                <a:lnTo>
                  <a:pt x="391393" y="22817"/>
                </a:lnTo>
                <a:cubicBezTo>
                  <a:pt x="392982" y="23466"/>
                  <a:pt x="394643" y="23841"/>
                  <a:pt x="395720" y="23216"/>
                </a:cubicBezTo>
                <a:cubicBezTo>
                  <a:pt x="396797" y="22591"/>
                  <a:pt x="397093" y="19743"/>
                  <a:pt x="397854" y="19068"/>
                </a:cubicBezTo>
                <a:cubicBezTo>
                  <a:pt x="398614" y="18392"/>
                  <a:pt x="400100" y="19727"/>
                  <a:pt x="400285" y="19165"/>
                </a:cubicBezTo>
                <a:cubicBezTo>
                  <a:pt x="400468" y="18603"/>
                  <a:pt x="399737" y="16736"/>
                  <a:pt x="398960" y="15696"/>
                </a:cubicBezTo>
                <a:cubicBezTo>
                  <a:pt x="398182" y="14657"/>
                  <a:pt x="396824" y="12929"/>
                  <a:pt x="395620" y="12927"/>
                </a:cubicBezTo>
                <a:cubicBezTo>
                  <a:pt x="394415" y="12926"/>
                  <a:pt x="393045" y="15282"/>
                  <a:pt x="391733" y="15688"/>
                </a:cubicBezTo>
                <a:cubicBezTo>
                  <a:pt x="390423" y="16094"/>
                  <a:pt x="388677" y="14755"/>
                  <a:pt x="387752" y="15361"/>
                </a:cubicBezTo>
                <a:lnTo>
                  <a:pt x="387111" y="16986"/>
                </a:lnTo>
                <a:lnTo>
                  <a:pt x="384781" y="17287"/>
                </a:lnTo>
                <a:cubicBezTo>
                  <a:pt x="383396" y="17841"/>
                  <a:pt x="381877" y="18405"/>
                  <a:pt x="380628" y="17777"/>
                </a:cubicBezTo>
                <a:cubicBezTo>
                  <a:pt x="378131" y="16522"/>
                  <a:pt x="375501" y="9452"/>
                  <a:pt x="373149" y="9326"/>
                </a:cubicBezTo>
                <a:cubicBezTo>
                  <a:pt x="371973" y="9265"/>
                  <a:pt x="370332" y="10618"/>
                  <a:pt x="368978" y="12275"/>
                </a:cubicBezTo>
                <a:cubicBezTo>
                  <a:pt x="367622" y="13929"/>
                  <a:pt x="366552" y="15887"/>
                  <a:pt x="366517" y="17031"/>
                </a:cubicBezTo>
                <a:cubicBezTo>
                  <a:pt x="366448" y="19318"/>
                  <a:pt x="371655" y="20670"/>
                  <a:pt x="372734" y="23053"/>
                </a:cubicBezTo>
                <a:lnTo>
                  <a:pt x="372942" y="29727"/>
                </a:lnTo>
                <a:lnTo>
                  <a:pt x="356230" y="29727"/>
                </a:lnTo>
                <a:lnTo>
                  <a:pt x="357314" y="28106"/>
                </a:lnTo>
                <a:cubicBezTo>
                  <a:pt x="357938" y="26154"/>
                  <a:pt x="357805" y="24397"/>
                  <a:pt x="356768" y="23296"/>
                </a:cubicBezTo>
                <a:cubicBezTo>
                  <a:pt x="355730" y="22195"/>
                  <a:pt x="353984" y="21958"/>
                  <a:pt x="351999" y="22466"/>
                </a:cubicBezTo>
                <a:lnTo>
                  <a:pt x="347276" y="25237"/>
                </a:lnTo>
                <a:lnTo>
                  <a:pt x="343826" y="24040"/>
                </a:lnTo>
                <a:cubicBezTo>
                  <a:pt x="342137" y="24013"/>
                  <a:pt x="340688" y="24585"/>
                  <a:pt x="339878" y="25761"/>
                </a:cubicBezTo>
                <a:lnTo>
                  <a:pt x="341471" y="29727"/>
                </a:lnTo>
                <a:lnTo>
                  <a:pt x="250876" y="29727"/>
                </a:lnTo>
                <a:lnTo>
                  <a:pt x="249987" y="28213"/>
                </a:lnTo>
                <a:cubicBezTo>
                  <a:pt x="248522" y="26658"/>
                  <a:pt x="246847" y="25580"/>
                  <a:pt x="245323" y="25092"/>
                </a:cubicBezTo>
                <a:cubicBezTo>
                  <a:pt x="243800" y="24604"/>
                  <a:pt x="242428" y="24707"/>
                  <a:pt x="241567" y="25518"/>
                </a:cubicBezTo>
                <a:lnTo>
                  <a:pt x="242645" y="29727"/>
                </a:lnTo>
                <a:lnTo>
                  <a:pt x="206691" y="29727"/>
                </a:lnTo>
                <a:lnTo>
                  <a:pt x="204399" y="26616"/>
                </a:lnTo>
                <a:cubicBezTo>
                  <a:pt x="202021" y="25124"/>
                  <a:pt x="199175" y="24595"/>
                  <a:pt x="196424" y="25382"/>
                </a:cubicBezTo>
                <a:lnTo>
                  <a:pt x="194311" y="29727"/>
                </a:lnTo>
                <a:lnTo>
                  <a:pt x="103089" y="29727"/>
                </a:lnTo>
                <a:lnTo>
                  <a:pt x="104813" y="29127"/>
                </a:lnTo>
                <a:cubicBezTo>
                  <a:pt x="105195" y="28241"/>
                  <a:pt x="104673" y="25918"/>
                  <a:pt x="104294" y="24782"/>
                </a:cubicBezTo>
                <a:cubicBezTo>
                  <a:pt x="103914" y="23646"/>
                  <a:pt x="103356" y="22597"/>
                  <a:pt x="102534" y="22312"/>
                </a:cubicBezTo>
                <a:cubicBezTo>
                  <a:pt x="101714" y="22027"/>
                  <a:pt x="100071" y="23167"/>
                  <a:pt x="99368" y="23072"/>
                </a:cubicBezTo>
                <a:cubicBezTo>
                  <a:pt x="98664" y="22977"/>
                  <a:pt x="98693" y="21583"/>
                  <a:pt x="98312" y="21742"/>
                </a:cubicBezTo>
                <a:cubicBezTo>
                  <a:pt x="97931" y="21900"/>
                  <a:pt x="97277" y="23137"/>
                  <a:pt x="97081" y="24022"/>
                </a:cubicBezTo>
                <a:cubicBezTo>
                  <a:pt x="96983" y="24465"/>
                  <a:pt x="96860" y="25062"/>
                  <a:pt x="96830" y="25629"/>
                </a:cubicBezTo>
                <a:cubicBezTo>
                  <a:pt x="96800" y="26196"/>
                  <a:pt x="96863" y="26731"/>
                  <a:pt x="97137" y="27050"/>
                </a:cubicBezTo>
                <a:cubicBezTo>
                  <a:pt x="97685" y="27688"/>
                  <a:pt x="99556" y="27340"/>
                  <a:pt x="100367" y="27849"/>
                </a:cubicBezTo>
                <a:lnTo>
                  <a:pt x="101732" y="29727"/>
                </a:lnTo>
                <a:lnTo>
                  <a:pt x="55069" y="29727"/>
                </a:lnTo>
                <a:lnTo>
                  <a:pt x="56373" y="29096"/>
                </a:lnTo>
                <a:lnTo>
                  <a:pt x="58031" y="24985"/>
                </a:lnTo>
                <a:lnTo>
                  <a:pt x="58593" y="26182"/>
                </a:lnTo>
                <a:cubicBezTo>
                  <a:pt x="60063" y="26640"/>
                  <a:pt x="63658" y="25428"/>
                  <a:pt x="65397" y="24637"/>
                </a:cubicBezTo>
                <a:cubicBezTo>
                  <a:pt x="67135" y="23846"/>
                  <a:pt x="68707" y="22787"/>
                  <a:pt x="69022" y="21438"/>
                </a:cubicBezTo>
                <a:cubicBezTo>
                  <a:pt x="69338" y="20089"/>
                  <a:pt x="67258" y="17674"/>
                  <a:pt x="67292" y="16543"/>
                </a:cubicBezTo>
                <a:cubicBezTo>
                  <a:pt x="67325" y="15412"/>
                  <a:pt x="69540" y="15227"/>
                  <a:pt x="69226" y="14649"/>
                </a:cubicBezTo>
                <a:cubicBezTo>
                  <a:pt x="68911" y="14071"/>
                  <a:pt x="66840" y="13239"/>
                  <a:pt x="65405" y="13075"/>
                </a:cubicBezTo>
                <a:cubicBezTo>
                  <a:pt x="63970" y="12911"/>
                  <a:pt x="61534" y="12692"/>
                  <a:pt x="60614" y="13666"/>
                </a:cubicBezTo>
                <a:cubicBezTo>
                  <a:pt x="59693" y="14640"/>
                  <a:pt x="60555" y="17549"/>
                  <a:pt x="59883" y="18920"/>
                </a:cubicBezTo>
                <a:lnTo>
                  <a:pt x="58273" y="20370"/>
                </a:lnTo>
                <a:lnTo>
                  <a:pt x="57497" y="18044"/>
                </a:lnTo>
                <a:cubicBezTo>
                  <a:pt x="55046" y="16328"/>
                  <a:pt x="50569" y="18493"/>
                  <a:pt x="47496" y="22882"/>
                </a:cubicBezTo>
                <a:cubicBezTo>
                  <a:pt x="45961" y="25075"/>
                  <a:pt x="45066" y="27409"/>
                  <a:pt x="44863" y="29409"/>
                </a:cubicBezTo>
                <a:lnTo>
                  <a:pt x="44969" y="29727"/>
                </a:lnTo>
                <a:lnTo>
                  <a:pt x="27717" y="29727"/>
                </a:lnTo>
                <a:lnTo>
                  <a:pt x="27481" y="27783"/>
                </a:lnTo>
                <a:lnTo>
                  <a:pt x="26666" y="27029"/>
                </a:lnTo>
                <a:lnTo>
                  <a:pt x="28499" y="24207"/>
                </a:lnTo>
                <a:cubicBezTo>
                  <a:pt x="29067" y="21494"/>
                  <a:pt x="25143" y="16596"/>
                  <a:pt x="25188" y="14317"/>
                </a:cubicBezTo>
                <a:cubicBezTo>
                  <a:pt x="25234" y="12038"/>
                  <a:pt x="29369" y="11700"/>
                  <a:pt x="28773" y="10530"/>
                </a:cubicBezTo>
                <a:cubicBezTo>
                  <a:pt x="28177" y="9360"/>
                  <a:pt x="23777" y="7167"/>
                  <a:pt x="21611" y="7299"/>
                </a:cubicBezTo>
                <a:cubicBezTo>
                  <a:pt x="19444" y="7431"/>
                  <a:pt x="19554" y="13011"/>
                  <a:pt x="16633" y="14076"/>
                </a:cubicBezTo>
                <a:cubicBezTo>
                  <a:pt x="13711" y="15139"/>
                  <a:pt x="5976" y="11873"/>
                  <a:pt x="4081" y="13683"/>
                </a:cubicBezTo>
                <a:lnTo>
                  <a:pt x="3391" y="18552"/>
                </a:lnTo>
                <a:lnTo>
                  <a:pt x="1742" y="17543"/>
                </a:lnTo>
                <a:lnTo>
                  <a:pt x="1080" y="18625"/>
                </a:lnTo>
                <a:lnTo>
                  <a:pt x="454" y="18301"/>
                </a:lnTo>
                <a:lnTo>
                  <a:pt x="0" y="18679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446150" y="2661920"/>
            <a:ext cx="2238112" cy="23237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spcAft>
                <a:spcPts val="600"/>
              </a:spcAft>
              <a:defRPr/>
            </a:pPr>
            <a:r>
              <a:rPr lang="ko-KR" altLang="en-US" sz="2000" i="1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/>
                <a:ea typeface="Tmon몬소리 Black"/>
              </a:rPr>
              <a:t>개요</a:t>
            </a:r>
            <a:endParaRPr lang="ko-KR" altLang="en-US" sz="2000" i="1">
              <a:solidFill>
                <a:schemeClr val="tx1">
                  <a:lumMod val="75000"/>
                  <a:lumOff val="25000"/>
                </a:schemeClr>
              </a:solidFill>
              <a:latin typeface="Tmon몬소리 Black"/>
              <a:ea typeface="Tmon몬소리 Black"/>
            </a:endParaRPr>
          </a:p>
          <a:p>
            <a:pPr algn="r">
              <a:spcAft>
                <a:spcPts val="600"/>
              </a:spcAft>
              <a:defRPr/>
            </a:pPr>
            <a:r>
              <a:rPr lang="ko-KR" altLang="en-US" sz="2000" i="1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/>
                <a:ea typeface="Tmon몬소리 Black"/>
              </a:rPr>
              <a:t>프로젝트 설계</a:t>
            </a:r>
            <a:r>
              <a:rPr lang="en-US" altLang="ko-KR" sz="2000" i="1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/>
                <a:ea typeface="Tmon몬소리 Black"/>
              </a:rPr>
              <a:t>/</a:t>
            </a:r>
            <a:r>
              <a:rPr lang="ko-KR" altLang="en-US" sz="2000" i="1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/>
                <a:ea typeface="Tmon몬소리 Black"/>
              </a:rPr>
              <a:t>진행</a:t>
            </a:r>
            <a:endParaRPr lang="ko-KR" altLang="en-US" sz="2000" i="1">
              <a:solidFill>
                <a:schemeClr val="tx1">
                  <a:lumMod val="75000"/>
                  <a:lumOff val="25000"/>
                </a:schemeClr>
              </a:solidFill>
              <a:latin typeface="Tmon몬소리 Black"/>
              <a:ea typeface="Tmon몬소리 Black"/>
            </a:endParaRPr>
          </a:p>
          <a:p>
            <a:pPr algn="r">
              <a:spcAft>
                <a:spcPts val="600"/>
              </a:spcAft>
              <a:defRPr/>
            </a:pPr>
            <a:r>
              <a:rPr lang="ko-KR" altLang="en-US" sz="2000" i="1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/>
                <a:ea typeface="Tmon몬소리 Black"/>
              </a:rPr>
              <a:t>기능 소개</a:t>
            </a:r>
            <a:endParaRPr lang="ko-KR" altLang="en-US" sz="2000" i="1">
              <a:solidFill>
                <a:schemeClr val="tx1">
                  <a:lumMod val="75000"/>
                  <a:lumOff val="25000"/>
                </a:schemeClr>
              </a:solidFill>
              <a:latin typeface="Tmon몬소리 Black"/>
              <a:ea typeface="Tmon몬소리 Black"/>
            </a:endParaRPr>
          </a:p>
          <a:p>
            <a:pPr algn="r">
              <a:spcAft>
                <a:spcPts val="600"/>
              </a:spcAft>
              <a:defRPr/>
            </a:pPr>
            <a:r>
              <a:rPr lang="ko-KR" altLang="en-US" sz="2000" i="1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/>
                <a:ea typeface="Tmon몬소리 Black"/>
              </a:rPr>
              <a:t>서비스 시연</a:t>
            </a:r>
            <a:endParaRPr lang="ko-KR" altLang="en-US" sz="2000" i="1">
              <a:solidFill>
                <a:schemeClr val="tx1">
                  <a:lumMod val="75000"/>
                  <a:lumOff val="25000"/>
                </a:schemeClr>
              </a:solidFill>
              <a:latin typeface="Tmon몬소리 Black"/>
              <a:ea typeface="Tmon몬소리 Black"/>
            </a:endParaRPr>
          </a:p>
          <a:p>
            <a:pPr algn="r">
              <a:spcAft>
                <a:spcPts val="600"/>
              </a:spcAft>
              <a:defRPr/>
            </a:pPr>
            <a:r>
              <a:rPr lang="ko-KR" altLang="en-US" sz="2000" i="1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/>
                <a:ea typeface="Tmon몬소리 Black"/>
              </a:rPr>
              <a:t>차후 보완사항</a:t>
            </a:r>
            <a:endParaRPr lang="ko-KR" altLang="en-US" sz="2000" i="1">
              <a:solidFill>
                <a:schemeClr val="tx1">
                  <a:lumMod val="75000"/>
                  <a:lumOff val="25000"/>
                </a:schemeClr>
              </a:solidFill>
              <a:latin typeface="Tmon몬소리 Black"/>
              <a:ea typeface="Tmon몬소리 Black"/>
            </a:endParaRPr>
          </a:p>
          <a:p>
            <a:pPr algn="r">
              <a:spcAft>
                <a:spcPts val="600"/>
              </a:spcAft>
              <a:defRPr/>
            </a:pPr>
            <a:r>
              <a:rPr lang="ko-KR" altLang="en-US" sz="2000" i="1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/>
                <a:ea typeface="Tmon몬소리 Black"/>
              </a:rPr>
              <a:t>회고</a:t>
            </a:r>
            <a:endParaRPr lang="en-US" altLang="ko-KR" sz="2000" i="1">
              <a:solidFill>
                <a:schemeClr val="tx1">
                  <a:lumMod val="75000"/>
                  <a:lumOff val="25000"/>
                </a:schemeClr>
              </a:solidFill>
              <a:latin typeface="Tmon몬소리 Black"/>
              <a:ea typeface="Tmon몬소리 Black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EB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5CDBBC5B-62C5-C334-993F-ECE00EFBBEF0}"/>
              </a:ext>
            </a:extLst>
          </p:cNvPr>
          <p:cNvSpPr/>
          <p:nvPr/>
        </p:nvSpPr>
        <p:spPr>
          <a:xfrm>
            <a:off x="276225" y="1019174"/>
            <a:ext cx="11639550" cy="5667375"/>
          </a:xfrm>
          <a:prstGeom prst="roundRect">
            <a:avLst>
              <a:gd name="adj" fmla="val 2866"/>
            </a:avLst>
          </a:prstGeom>
          <a:solidFill>
            <a:srgbClr val="FFF8EE"/>
          </a:solidFill>
          <a:ln>
            <a:noFill/>
          </a:ln>
          <a:effectLst>
            <a:outerShdw blurRad="241300" dist="203200" dir="5400000" algn="t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2482DC25-7559-FE90-CA39-E4D97908048F}"/>
              </a:ext>
            </a:extLst>
          </p:cNvPr>
          <p:cNvSpPr/>
          <p:nvPr/>
        </p:nvSpPr>
        <p:spPr>
          <a:xfrm>
            <a:off x="276225" y="171450"/>
            <a:ext cx="11639550" cy="685800"/>
          </a:xfrm>
          <a:prstGeom prst="roundRect">
            <a:avLst/>
          </a:prstGeom>
          <a:solidFill>
            <a:srgbClr val="333F50"/>
          </a:solidFill>
          <a:ln>
            <a:noFill/>
          </a:ln>
          <a:effectLst>
            <a:outerShdw blurRad="241300" dist="203200" dir="5400000" algn="t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>
              <a:defRPr/>
            </a:pPr>
            <a:endParaRPr lang="ko-KR" altLang="en-US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1B10CA0-A9B0-08A4-72DB-4277F8A7AA92}"/>
              </a:ext>
            </a:extLst>
          </p:cNvPr>
          <p:cNvSpPr txBox="1"/>
          <p:nvPr/>
        </p:nvSpPr>
        <p:spPr>
          <a:xfrm>
            <a:off x="324315" y="314295"/>
            <a:ext cx="6495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sz="2000" b="1" i="1">
                <a:ln>
                  <a:solidFill>
                    <a:srgbClr val="333F50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mon몬소리 Black" panose="02000A03000000000000" pitchFamily="2" charset="-127"/>
                <a:ea typeface="Tmon몬소리 Black" panose="02000A03000000000000" pitchFamily="2" charset="-127"/>
              </a:rPr>
              <a:t>개요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F9F2C95-801C-7FE2-E9A3-D9E7F7E8B7F7}"/>
              </a:ext>
            </a:extLst>
          </p:cNvPr>
          <p:cNvSpPr txBox="1"/>
          <p:nvPr/>
        </p:nvSpPr>
        <p:spPr>
          <a:xfrm>
            <a:off x="8174045" y="314295"/>
            <a:ext cx="3741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algn="r">
              <a:defRPr/>
            </a:pPr>
            <a:r>
              <a:rPr lang="en-US" altLang="ko-KR" sz="2000" i="1" kern="0">
                <a:ln w="9525">
                  <a:noFill/>
                </a:ln>
                <a:solidFill>
                  <a:prstClr val="white">
                    <a:lumMod val="95000"/>
                  </a:prstClr>
                </a:solidFill>
                <a:latin typeface="KoPub돋움체 Light" panose="02020603020101020101" pitchFamily="18" charset="-127"/>
                <a:ea typeface="Tmon몬소리 Black" panose="02000A03000000000000" pitchFamily="2" charset="-127"/>
              </a:rPr>
              <a:t>MISSION 1’M POSSILBE </a:t>
            </a:r>
            <a:r>
              <a:rPr lang="en-US" altLang="ko-KR" sz="800" kern="0">
                <a:solidFill>
                  <a:prstClr val="white">
                    <a:lumMod val="95000"/>
                  </a:prstClr>
                </a:solidFill>
              </a:rPr>
              <a:t>FREESOULS</a:t>
            </a:r>
            <a:endParaRPr lang="ko-KR" altLang="en-US" sz="2000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1A0AC89-04EF-9EDB-4F04-D9EEFCB9AA9F}"/>
              </a:ext>
            </a:extLst>
          </p:cNvPr>
          <p:cNvSpPr txBox="1"/>
          <p:nvPr/>
        </p:nvSpPr>
        <p:spPr>
          <a:xfrm>
            <a:off x="2786441" y="3429000"/>
            <a:ext cx="661912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DX어린이명조StdExtraBold" panose="02020600000000000000" pitchFamily="18" charset="-127"/>
                <a:ea typeface="DX어린이명조StdExtraBold" panose="02020600000000000000" pitchFamily="18" charset="-127"/>
              </a:rPr>
              <a:t>누구에게나 이루고 싶은 목표가 있습니다</a:t>
            </a:r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DX어린이명조StdExtraBold" panose="02020600000000000000" pitchFamily="18" charset="-127"/>
                <a:ea typeface="DX어린이명조StdExtraBold" panose="02020600000000000000" pitchFamily="18" charset="-127"/>
              </a:rPr>
              <a:t>.</a:t>
            </a:r>
          </a:p>
          <a:p>
            <a:pPr algn="ctr"/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DX어린이명조StdExtraBold" panose="02020600000000000000" pitchFamily="18" charset="-127"/>
                <a:ea typeface="DX어린이명조StdExtraBold" panose="02020600000000000000" pitchFamily="18" charset="-127"/>
              </a:rPr>
              <a:t>목표를 이루는 가장 빠른 방법은 꾸준히 실천하는 것입니다</a:t>
            </a:r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DX어린이명조StdExtraBold" panose="02020600000000000000" pitchFamily="18" charset="-127"/>
                <a:ea typeface="DX어린이명조StdExtraBold" panose="02020600000000000000" pitchFamily="18" charset="-127"/>
              </a:rPr>
              <a:t>.</a:t>
            </a:r>
          </a:p>
          <a:p>
            <a:pPr algn="ctr"/>
            <a:endParaRPr lang="en-US" altLang="ko-KR" sz="2000">
              <a:solidFill>
                <a:schemeClr val="tx1">
                  <a:lumMod val="75000"/>
                  <a:lumOff val="25000"/>
                </a:schemeClr>
              </a:solidFill>
              <a:latin typeface="DX어린이명조StdExtraBold" panose="02020600000000000000" pitchFamily="18" charset="-127"/>
              <a:ea typeface="DX어린이명조StdExtraBold" panose="02020600000000000000" pitchFamily="18" charset="-127"/>
            </a:endParaRPr>
          </a:p>
          <a:p>
            <a:pPr algn="ctr"/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DX어린이명조StdExtraBold" panose="02020600000000000000" pitchFamily="18" charset="-127"/>
                <a:ea typeface="DX어린이명조StdExtraBold" panose="02020600000000000000" pitchFamily="18" charset="-127"/>
              </a:rPr>
              <a:t>거창할 필요도</a:t>
            </a:r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DX어린이명조StdExtraBold" panose="02020600000000000000" pitchFamily="18" charset="-127"/>
                <a:ea typeface="DX어린이명조StdExtraBold" panose="02020600000000000000" pitchFamily="18" charset="-127"/>
              </a:rPr>
              <a:t>,</a:t>
            </a: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DX어린이명조StdExtraBold" panose="02020600000000000000" pitchFamily="18" charset="-127"/>
                <a:ea typeface="DX어린이명조StdExtraBold" panose="02020600000000000000" pitchFamily="18" charset="-127"/>
              </a:rPr>
              <a:t> 대단할 필요도 없습니다</a:t>
            </a:r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DX어린이명조StdExtraBold" panose="02020600000000000000" pitchFamily="18" charset="-127"/>
                <a:ea typeface="DX어린이명조StdExtraBold" panose="02020600000000000000" pitchFamily="18" charset="-127"/>
              </a:rPr>
              <a:t>.</a:t>
            </a:r>
          </a:p>
          <a:p>
            <a:pPr algn="ctr"/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DX어린이명조StdExtraBold" panose="02020600000000000000" pitchFamily="18" charset="-127"/>
                <a:ea typeface="DX어린이명조StdExtraBold" panose="02020600000000000000" pitchFamily="18" charset="-127"/>
              </a:rPr>
              <a:t>하루에 하나의 미션</a:t>
            </a:r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DX어린이명조StdExtraBold" panose="02020600000000000000" pitchFamily="18" charset="-127"/>
                <a:ea typeface="DX어린이명조StdExtraBold" panose="02020600000000000000" pitchFamily="18" charset="-127"/>
              </a:rPr>
              <a:t>.</a:t>
            </a:r>
          </a:p>
          <a:p>
            <a:pPr algn="ctr"/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DX어린이명조StdExtraBold" panose="02020600000000000000" pitchFamily="18" charset="-127"/>
                <a:ea typeface="DX어린이명조StdExtraBold" panose="02020600000000000000" pitchFamily="18" charset="-127"/>
              </a:rPr>
              <a:t>MISSION 1’M POSSILBE</a:t>
            </a: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DX어린이명조StdExtraBold" panose="02020600000000000000" pitchFamily="18" charset="-127"/>
                <a:ea typeface="DX어린이명조StdExtraBold" panose="02020600000000000000" pitchFamily="18" charset="-127"/>
              </a:rPr>
              <a:t>과 함께 당신의 목표를 이뤄나가세요</a:t>
            </a:r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DX어린이명조StdExtraBold" panose="02020600000000000000" pitchFamily="18" charset="-127"/>
                <a:ea typeface="DX어린이명조StdExtraBold" panose="02020600000000000000" pitchFamily="18" charset="-127"/>
              </a:rPr>
              <a:t>!</a:t>
            </a: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DX어린이명조StdExtraBold" panose="02020600000000000000" pitchFamily="18" charset="-127"/>
              <a:ea typeface="DX어린이명조StdExtraBold" panose="02020600000000000000" pitchFamily="18" charset="-127"/>
            </a:endParaRPr>
          </a:p>
        </p:txBody>
      </p:sp>
      <p:pic>
        <p:nvPicPr>
          <p:cNvPr id="32" name="그림 31" descr="폰트, 그래픽, 그래픽 디자인, 스크린샷이(가) 표시된 사진&#10;&#10;자동 생성된 설명">
            <a:extLst>
              <a:ext uri="{FF2B5EF4-FFF2-40B4-BE49-F238E27FC236}">
                <a16:creationId xmlns:a16="http://schemas.microsoft.com/office/drawing/2014/main" id="{D64D80A7-4B4B-01DB-A1B5-E9FD79238E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232"/>
          <a:stretch/>
        </p:blipFill>
        <p:spPr>
          <a:xfrm>
            <a:off x="3930978" y="2194991"/>
            <a:ext cx="4330046" cy="929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1394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EB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5CDBBC5B-62C5-C334-993F-ECE00EFBBEF0}"/>
              </a:ext>
            </a:extLst>
          </p:cNvPr>
          <p:cNvSpPr/>
          <p:nvPr/>
        </p:nvSpPr>
        <p:spPr>
          <a:xfrm>
            <a:off x="276225" y="1019174"/>
            <a:ext cx="11639550" cy="5667375"/>
          </a:xfrm>
          <a:prstGeom prst="roundRect">
            <a:avLst>
              <a:gd name="adj" fmla="val 2866"/>
            </a:avLst>
          </a:prstGeom>
          <a:solidFill>
            <a:srgbClr val="FFF8EE"/>
          </a:solidFill>
          <a:ln>
            <a:noFill/>
          </a:ln>
          <a:effectLst>
            <a:outerShdw blurRad="241300" dist="203200" dir="5400000" algn="t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2482DC25-7559-FE90-CA39-E4D97908048F}"/>
              </a:ext>
            </a:extLst>
          </p:cNvPr>
          <p:cNvSpPr/>
          <p:nvPr/>
        </p:nvSpPr>
        <p:spPr>
          <a:xfrm>
            <a:off x="276225" y="171450"/>
            <a:ext cx="11639550" cy="685800"/>
          </a:xfrm>
          <a:prstGeom prst="roundRect">
            <a:avLst/>
          </a:prstGeom>
          <a:solidFill>
            <a:srgbClr val="333F50"/>
          </a:solidFill>
          <a:ln>
            <a:noFill/>
          </a:ln>
          <a:effectLst>
            <a:outerShdw blurRad="241300" dist="203200" dir="5400000" algn="t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>
              <a:defRPr/>
            </a:pPr>
            <a:endParaRPr lang="ko-KR" altLang="en-US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1B10CA0-A9B0-08A4-72DB-4277F8A7AA92}"/>
              </a:ext>
            </a:extLst>
          </p:cNvPr>
          <p:cNvSpPr txBox="1"/>
          <p:nvPr/>
        </p:nvSpPr>
        <p:spPr>
          <a:xfrm>
            <a:off x="324315" y="314295"/>
            <a:ext cx="6495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sz="2000" b="1" i="1">
                <a:ln>
                  <a:solidFill>
                    <a:srgbClr val="333F50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mon몬소리 Black" panose="02000A03000000000000" pitchFamily="2" charset="-127"/>
                <a:ea typeface="Tmon몬소리 Black" panose="02000A03000000000000" pitchFamily="2" charset="-127"/>
              </a:rPr>
              <a:t>개요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F9F2C95-801C-7FE2-E9A3-D9E7F7E8B7F7}"/>
              </a:ext>
            </a:extLst>
          </p:cNvPr>
          <p:cNvSpPr txBox="1"/>
          <p:nvPr/>
        </p:nvSpPr>
        <p:spPr>
          <a:xfrm>
            <a:off x="8174045" y="314295"/>
            <a:ext cx="3741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algn="r">
              <a:defRPr/>
            </a:pPr>
            <a:r>
              <a:rPr lang="en-US" altLang="ko-KR" sz="2000" i="1" kern="0">
                <a:ln w="9525">
                  <a:noFill/>
                </a:ln>
                <a:solidFill>
                  <a:prstClr val="white">
                    <a:lumMod val="95000"/>
                  </a:prstClr>
                </a:solidFill>
                <a:latin typeface="KoPub돋움체 Light" panose="02020603020101020101" pitchFamily="18" charset="-127"/>
                <a:ea typeface="Tmon몬소리 Black" panose="02000A03000000000000" pitchFamily="2" charset="-127"/>
              </a:rPr>
              <a:t>MISSION 1’M POSSILBE </a:t>
            </a:r>
            <a:r>
              <a:rPr lang="en-US" altLang="ko-KR" sz="800" kern="0">
                <a:solidFill>
                  <a:prstClr val="white">
                    <a:lumMod val="95000"/>
                  </a:prstClr>
                </a:solidFill>
              </a:rPr>
              <a:t>FREESOULS</a:t>
            </a:r>
            <a:endParaRPr lang="ko-KR" altLang="en-US" sz="2000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89E9FE6-D720-7B56-F666-38628AB200B0}"/>
              </a:ext>
            </a:extLst>
          </p:cNvPr>
          <p:cNvSpPr txBox="1"/>
          <p:nvPr/>
        </p:nvSpPr>
        <p:spPr>
          <a:xfrm>
            <a:off x="801927" y="2164693"/>
            <a:ext cx="9563837" cy="36317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sz="20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개인의 목표를 이루기 위한 </a:t>
            </a:r>
            <a:r>
              <a:rPr lang="en-US" altLang="ko-KR" sz="20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‘</a:t>
            </a:r>
            <a:r>
              <a:rPr lang="en-US" altLang="ko-KR" sz="2000" b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</a:t>
            </a:r>
            <a:r>
              <a:rPr lang="ko-KR" altLang="en-US" sz="2000" b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일 </a:t>
            </a:r>
            <a:r>
              <a:rPr lang="en-US" altLang="ko-KR" sz="2000" b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</a:t>
            </a:r>
            <a:r>
              <a:rPr lang="ko-KR" altLang="en-US" sz="2000" b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미션</a:t>
            </a:r>
            <a:r>
              <a:rPr lang="en-US" altLang="ko-KR" sz="20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’</a:t>
            </a:r>
            <a:r>
              <a:rPr lang="ko-KR" altLang="en-US" sz="20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실천과 관리</a:t>
            </a:r>
            <a:r>
              <a:rPr lang="en-US" altLang="ko-KR" sz="20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20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유저 간 공유 기능을 제공하는 웹 서비스</a:t>
            </a:r>
            <a:endParaRPr lang="en-US" altLang="ko-KR" sz="200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>
              <a:spcAft>
                <a:spcPts val="600"/>
              </a:spcAft>
            </a:pPr>
            <a:endParaRPr lang="en-US" altLang="ko-KR" sz="160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>
              <a:spcAft>
                <a:spcPts val="600"/>
              </a:spcAft>
            </a:pPr>
            <a:r>
              <a:rPr lang="ko-KR" altLang="en-US" sz="1600" b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기간</a:t>
            </a:r>
            <a:r>
              <a:rPr lang="en-US" altLang="ko-KR" sz="16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: 2023.09.08 ~ 2023.10.23</a:t>
            </a:r>
          </a:p>
          <a:p>
            <a:pPr>
              <a:spcAft>
                <a:spcPts val="600"/>
              </a:spcAft>
            </a:pPr>
            <a:endParaRPr lang="en-US" altLang="ko-KR" sz="160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>
              <a:spcAft>
                <a:spcPts val="600"/>
              </a:spcAft>
            </a:pPr>
            <a:r>
              <a:rPr lang="ko-KR" altLang="en-US" sz="1600" b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기획 배경</a:t>
            </a:r>
            <a:endParaRPr lang="en-US" altLang="ko-KR" sz="1600" b="1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>
              <a:spcAft>
                <a:spcPts val="600"/>
              </a:spcAft>
            </a:pPr>
            <a:r>
              <a:rPr lang="en-US" altLang="ko-KR" sz="16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– </a:t>
            </a:r>
            <a:r>
              <a:rPr lang="ko-KR" altLang="en-US" sz="16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목표 달성을 위해 필요한 것 </a:t>
            </a:r>
            <a:r>
              <a:rPr lang="en-US" altLang="ko-KR" sz="16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: </a:t>
            </a:r>
            <a:r>
              <a:rPr lang="ko-KR" altLang="en-US" sz="16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꾸준한 실행을 통한 습관화</a:t>
            </a:r>
            <a:endParaRPr lang="en-US" altLang="ko-KR" sz="160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>
              <a:spcAft>
                <a:spcPts val="600"/>
              </a:spcAft>
            </a:pPr>
            <a:r>
              <a:rPr lang="en-US" altLang="ko-KR" sz="16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 </a:t>
            </a:r>
            <a:r>
              <a:rPr lang="ko-KR" altLang="en-US" sz="16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부담없이 목표를 향한 실천을 시작할 수 있도록 도움을 주는 서비스의 필요</a:t>
            </a:r>
            <a:endParaRPr lang="en-US" altLang="ko-KR" sz="160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>
              <a:spcAft>
                <a:spcPts val="600"/>
              </a:spcAft>
            </a:pPr>
            <a:endParaRPr lang="en-US" altLang="ko-KR" sz="160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>
              <a:spcAft>
                <a:spcPts val="600"/>
              </a:spcAft>
            </a:pPr>
            <a:r>
              <a:rPr lang="ko-KR" altLang="en-US" sz="1600" b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차별점</a:t>
            </a:r>
            <a:endParaRPr lang="en-US" altLang="ko-KR" sz="1600" b="1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>
              <a:spcAft>
                <a:spcPts val="600"/>
              </a:spcAft>
            </a:pPr>
            <a:r>
              <a:rPr lang="en-US" altLang="ko-KR" sz="16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 ‘</a:t>
            </a:r>
            <a:r>
              <a:rPr lang="ko-KR" altLang="en-US" sz="16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하루에 하나의 목표</a:t>
            </a:r>
            <a:r>
              <a:rPr lang="en-US" altLang="ko-KR" sz="16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‘ </a:t>
            </a:r>
            <a:r>
              <a:rPr lang="ko-KR" altLang="en-US" sz="16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컨셉 → 간단하게 등록하고</a:t>
            </a:r>
            <a:r>
              <a:rPr lang="en-US" altLang="ko-KR" sz="16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6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성공 여부의 현황 체크</a:t>
            </a:r>
            <a:endParaRPr lang="en-US" altLang="ko-KR" sz="160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>
              <a:spcAft>
                <a:spcPts val="600"/>
              </a:spcAft>
            </a:pPr>
            <a:r>
              <a:rPr lang="en-US" altLang="ko-KR" sz="16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 </a:t>
            </a:r>
            <a:r>
              <a:rPr lang="ko-KR" altLang="en-US" sz="16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타인의 실천 내용을 보며 동기 부여의 효과 기대</a:t>
            </a:r>
            <a:endParaRPr lang="en-US" altLang="ko-KR" sz="160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32" name="그림 31" descr="폰트, 그래픽, 그래픽 디자인, 스크린샷이(가) 표시된 사진&#10;&#10;자동 생성된 설명">
            <a:extLst>
              <a:ext uri="{FF2B5EF4-FFF2-40B4-BE49-F238E27FC236}">
                <a16:creationId xmlns:a16="http://schemas.microsoft.com/office/drawing/2014/main" id="{D64D80A7-4B4B-01DB-A1B5-E9FD79238E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232"/>
          <a:stretch/>
        </p:blipFill>
        <p:spPr>
          <a:xfrm>
            <a:off x="742357" y="1275186"/>
            <a:ext cx="3102391" cy="665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9197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EB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FAA5E973-3E6A-66D5-5E2A-49FC199DFBBC}"/>
              </a:ext>
            </a:extLst>
          </p:cNvPr>
          <p:cNvSpPr/>
          <p:nvPr/>
        </p:nvSpPr>
        <p:spPr>
          <a:xfrm>
            <a:off x="276225" y="1019174"/>
            <a:ext cx="11639550" cy="5667375"/>
          </a:xfrm>
          <a:prstGeom prst="roundRect">
            <a:avLst>
              <a:gd name="adj" fmla="val 2866"/>
            </a:avLst>
          </a:prstGeom>
          <a:solidFill>
            <a:srgbClr val="FFF8EE"/>
          </a:solidFill>
          <a:ln>
            <a:noFill/>
          </a:ln>
          <a:effectLst>
            <a:outerShdw blurRad="241300" dist="203200" dir="5400000" algn="t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2482DC25-7559-FE90-CA39-E4D97908048F}"/>
              </a:ext>
            </a:extLst>
          </p:cNvPr>
          <p:cNvSpPr/>
          <p:nvPr/>
        </p:nvSpPr>
        <p:spPr>
          <a:xfrm>
            <a:off x="276225" y="171450"/>
            <a:ext cx="11639550" cy="685800"/>
          </a:xfrm>
          <a:prstGeom prst="roundRect">
            <a:avLst/>
          </a:prstGeom>
          <a:solidFill>
            <a:srgbClr val="333F50"/>
          </a:solidFill>
          <a:ln>
            <a:noFill/>
          </a:ln>
          <a:effectLst>
            <a:outerShdw blurRad="241300" dist="203200" dir="5400000" algn="t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>
              <a:defRPr/>
            </a:pPr>
            <a:endParaRPr lang="ko-KR" altLang="en-US" dirty="0">
              <a:solidFill>
                <a:prstClr val="white">
                  <a:lumMod val="95000"/>
                </a:prstClr>
              </a:solidFill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1767C0EF-E62C-DE59-52EC-727A85F437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0640" y="2634089"/>
            <a:ext cx="9570720" cy="2437543"/>
          </a:xfrm>
          <a:prstGeom prst="rect">
            <a:avLst/>
          </a:prstGeom>
          <a:solidFill>
            <a:srgbClr val="FFF8EE"/>
          </a:solidFill>
          <a:ln>
            <a:noFill/>
          </a:ln>
          <a:effectLst>
            <a:outerShdw blurRad="241300" dist="203200" dir="5400000" algn="t" rotWithShape="0">
              <a:prstClr val="black">
                <a:alpha val="12000"/>
              </a:prst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41635EC-B5DF-71C7-F577-963A52E86D55}"/>
              </a:ext>
            </a:extLst>
          </p:cNvPr>
          <p:cNvSpPr txBox="1"/>
          <p:nvPr/>
        </p:nvSpPr>
        <p:spPr>
          <a:xfrm>
            <a:off x="324315" y="314295"/>
            <a:ext cx="22381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sz="2000" b="1" i="1">
                <a:ln>
                  <a:solidFill>
                    <a:srgbClr val="333F50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프로젝트 설계</a:t>
            </a:r>
            <a:r>
              <a:rPr lang="en-US" altLang="ko-KR" sz="2000" b="1" i="1">
                <a:ln>
                  <a:solidFill>
                    <a:srgbClr val="333F50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mon몬소리 Black" panose="02000A03000000000000" pitchFamily="2" charset="-127"/>
                <a:ea typeface="Tmon몬소리 Black" panose="02000A03000000000000" pitchFamily="2" charset="-127"/>
              </a:rPr>
              <a:t>/</a:t>
            </a:r>
            <a:r>
              <a:rPr lang="ko-KR" altLang="en-US" sz="2000" b="1" i="1">
                <a:ln>
                  <a:solidFill>
                    <a:srgbClr val="333F50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진행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B033DA-6534-2CF3-25F6-9988CEFEA971}"/>
              </a:ext>
            </a:extLst>
          </p:cNvPr>
          <p:cNvSpPr txBox="1"/>
          <p:nvPr/>
        </p:nvSpPr>
        <p:spPr>
          <a:xfrm>
            <a:off x="8174045" y="314295"/>
            <a:ext cx="3741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algn="r">
              <a:defRPr/>
            </a:pPr>
            <a:r>
              <a:rPr lang="en-US" altLang="ko-KR" sz="2000" i="1" kern="0">
                <a:ln w="9525">
                  <a:noFill/>
                </a:ln>
                <a:solidFill>
                  <a:prstClr val="white">
                    <a:lumMod val="95000"/>
                  </a:prstClr>
                </a:solidFill>
                <a:latin typeface="KoPub돋움체 Light" panose="02020603020101020101" pitchFamily="18" charset="-127"/>
                <a:ea typeface="Tmon몬소리 Black" panose="02000A03000000000000" pitchFamily="2" charset="-127"/>
              </a:rPr>
              <a:t>MISSION 1’M POSSILBE </a:t>
            </a:r>
            <a:r>
              <a:rPr lang="en-US" altLang="ko-KR" sz="800" kern="0">
                <a:solidFill>
                  <a:prstClr val="white">
                    <a:lumMod val="95000"/>
                  </a:prstClr>
                </a:solidFill>
              </a:rPr>
              <a:t>FREESOULS</a:t>
            </a:r>
            <a:endParaRPr lang="ko-KR" altLang="en-US" sz="2000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05D6EC-C3AB-A38C-F019-19ED234D38A9}"/>
              </a:ext>
            </a:extLst>
          </p:cNvPr>
          <p:cNvSpPr txBox="1"/>
          <p:nvPr/>
        </p:nvSpPr>
        <p:spPr>
          <a:xfrm>
            <a:off x="598878" y="1249835"/>
            <a:ext cx="2398322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000" b="1" i="1">
                <a:ln>
                  <a:solidFill>
                    <a:prstClr val="black">
                      <a:lumMod val="85000"/>
                      <a:lumOff val="15000"/>
                    </a:prstClr>
                  </a:solidFill>
                </a:ln>
                <a:solidFill>
                  <a:srgbClr val="FAEBD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mon몬소리 Black" panose="02000A03000000000000" pitchFamily="2" charset="-127"/>
                <a:ea typeface="Tmon몬소리 Black" panose="02000A03000000000000" pitchFamily="2" charset="-127"/>
              </a:rPr>
              <a:t>JIRA</a:t>
            </a:r>
            <a:r>
              <a:rPr lang="ko-KR" altLang="en-US" sz="2000" b="1" i="1">
                <a:ln>
                  <a:solidFill>
                    <a:prstClr val="black">
                      <a:lumMod val="85000"/>
                      <a:lumOff val="15000"/>
                    </a:prstClr>
                  </a:solidFill>
                </a:ln>
                <a:solidFill>
                  <a:srgbClr val="FAEBD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일정 관리</a:t>
            </a:r>
          </a:p>
        </p:txBody>
      </p:sp>
    </p:spTree>
    <p:extLst>
      <p:ext uri="{BB962C8B-B14F-4D97-AF65-F5344CB8AC3E}">
        <p14:creationId xmlns:p14="http://schemas.microsoft.com/office/powerpoint/2010/main" val="2599110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EB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FAA5E973-3E6A-66D5-5E2A-49FC199DFBBC}"/>
              </a:ext>
            </a:extLst>
          </p:cNvPr>
          <p:cNvSpPr/>
          <p:nvPr/>
        </p:nvSpPr>
        <p:spPr>
          <a:xfrm>
            <a:off x="276225" y="1019174"/>
            <a:ext cx="11639550" cy="5667375"/>
          </a:xfrm>
          <a:prstGeom prst="roundRect">
            <a:avLst>
              <a:gd name="adj" fmla="val 2866"/>
            </a:avLst>
          </a:prstGeom>
          <a:solidFill>
            <a:srgbClr val="FFF8EE"/>
          </a:solidFill>
          <a:ln>
            <a:noFill/>
          </a:ln>
          <a:effectLst>
            <a:outerShdw blurRad="241300" dist="203200" dir="5400000" algn="t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2482DC25-7559-FE90-CA39-E4D97908048F}"/>
              </a:ext>
            </a:extLst>
          </p:cNvPr>
          <p:cNvSpPr/>
          <p:nvPr/>
        </p:nvSpPr>
        <p:spPr>
          <a:xfrm>
            <a:off x="276225" y="171450"/>
            <a:ext cx="11639550" cy="685800"/>
          </a:xfrm>
          <a:prstGeom prst="roundRect">
            <a:avLst/>
          </a:prstGeom>
          <a:solidFill>
            <a:srgbClr val="333F50"/>
          </a:solidFill>
          <a:ln>
            <a:noFill/>
          </a:ln>
          <a:effectLst>
            <a:outerShdw blurRad="241300" dist="203200" dir="5400000" algn="t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>
              <a:defRPr/>
            </a:pPr>
            <a:endParaRPr lang="ko-KR" altLang="en-US" dirty="0">
              <a:solidFill>
                <a:prstClr val="white">
                  <a:lumMod val="95000"/>
                </a:prstClr>
              </a:solidFill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1489B4AD-EE07-03D2-1658-AA0F0CCF17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65"/>
          <a:stretch/>
        </p:blipFill>
        <p:spPr bwMode="auto">
          <a:xfrm>
            <a:off x="2294573" y="1649945"/>
            <a:ext cx="7602855" cy="4595992"/>
          </a:xfrm>
          <a:prstGeom prst="rect">
            <a:avLst/>
          </a:prstGeom>
          <a:solidFill>
            <a:srgbClr val="FFF8EE"/>
          </a:solidFill>
          <a:ln>
            <a:noFill/>
          </a:ln>
          <a:effectLst>
            <a:outerShdw blurRad="241300" dist="203200" dir="5400000" algn="t" rotWithShape="0">
              <a:prstClr val="black">
                <a:alpha val="12000"/>
              </a:prst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6E17789-9AA7-5793-E3F9-ED0A813653D2}"/>
              </a:ext>
            </a:extLst>
          </p:cNvPr>
          <p:cNvSpPr txBox="1"/>
          <p:nvPr/>
        </p:nvSpPr>
        <p:spPr>
          <a:xfrm>
            <a:off x="598878" y="1249835"/>
            <a:ext cx="1391728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000" b="1" i="1">
                <a:ln>
                  <a:solidFill>
                    <a:prstClr val="black">
                      <a:lumMod val="85000"/>
                      <a:lumOff val="15000"/>
                    </a:prstClr>
                  </a:solidFill>
                </a:ln>
                <a:solidFill>
                  <a:srgbClr val="FAEBD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mon몬소리 Black" panose="02000A03000000000000" pitchFamily="2" charset="-127"/>
                <a:ea typeface="Tmon몬소리 Black" panose="02000A03000000000000" pitchFamily="2" charset="-127"/>
              </a:rPr>
              <a:t>API </a:t>
            </a:r>
            <a:r>
              <a:rPr lang="ko-KR" altLang="en-US" sz="2000" b="1" i="1">
                <a:ln>
                  <a:solidFill>
                    <a:prstClr val="black">
                      <a:lumMod val="85000"/>
                      <a:lumOff val="15000"/>
                    </a:prstClr>
                  </a:solidFill>
                </a:ln>
                <a:solidFill>
                  <a:srgbClr val="FAEBD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명세서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2457E56-C468-AD6A-1805-D6A97C600B0C}"/>
              </a:ext>
            </a:extLst>
          </p:cNvPr>
          <p:cNvSpPr txBox="1"/>
          <p:nvPr/>
        </p:nvSpPr>
        <p:spPr>
          <a:xfrm>
            <a:off x="324315" y="314295"/>
            <a:ext cx="22381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sz="2000" b="1" i="1">
                <a:ln>
                  <a:solidFill>
                    <a:srgbClr val="333F50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프로젝트 설계</a:t>
            </a:r>
            <a:r>
              <a:rPr lang="en-US" altLang="ko-KR" sz="2000" b="1" i="1">
                <a:ln>
                  <a:solidFill>
                    <a:srgbClr val="333F50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mon몬소리 Black" panose="02000A03000000000000" pitchFamily="2" charset="-127"/>
                <a:ea typeface="Tmon몬소리 Black" panose="02000A03000000000000" pitchFamily="2" charset="-127"/>
              </a:rPr>
              <a:t>/</a:t>
            </a:r>
            <a:r>
              <a:rPr lang="ko-KR" altLang="en-US" sz="2000" b="1" i="1">
                <a:ln>
                  <a:solidFill>
                    <a:srgbClr val="333F50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진행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0C4501-5ABA-5577-AA83-FC3F099BEA47}"/>
              </a:ext>
            </a:extLst>
          </p:cNvPr>
          <p:cNvSpPr txBox="1"/>
          <p:nvPr/>
        </p:nvSpPr>
        <p:spPr>
          <a:xfrm>
            <a:off x="8174045" y="314295"/>
            <a:ext cx="3741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algn="r">
              <a:defRPr/>
            </a:pPr>
            <a:r>
              <a:rPr lang="en-US" altLang="ko-KR" sz="2000" i="1" kern="0">
                <a:ln w="9525">
                  <a:noFill/>
                </a:ln>
                <a:solidFill>
                  <a:prstClr val="white">
                    <a:lumMod val="95000"/>
                  </a:prstClr>
                </a:solidFill>
                <a:latin typeface="KoPub돋움체 Light" panose="02020603020101020101" pitchFamily="18" charset="-127"/>
                <a:ea typeface="Tmon몬소리 Black" panose="02000A03000000000000" pitchFamily="2" charset="-127"/>
              </a:rPr>
              <a:t>MISSION 1’M POSSILBE </a:t>
            </a:r>
            <a:r>
              <a:rPr lang="en-US" altLang="ko-KR" sz="800" kern="0">
                <a:solidFill>
                  <a:prstClr val="white">
                    <a:lumMod val="95000"/>
                  </a:prstClr>
                </a:solidFill>
              </a:rPr>
              <a:t>FREESOULS</a:t>
            </a:r>
            <a:endParaRPr lang="ko-KR" altLang="en-US" sz="2000" dirty="0">
              <a:solidFill>
                <a:prstClr val="white">
                  <a:lumMod val="9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7580530"/>
      </p:ext>
    </p:extLst>
  </p:cSld>
  <p:clrMapOvr>
    <a:masterClrMapping/>
  </p:clrMapOvr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aebd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사각형: 둥근 모서리 7"/>
          <p:cNvSpPr/>
          <p:nvPr/>
        </p:nvSpPr>
        <p:spPr>
          <a:xfrm>
            <a:off x="276225" y="1019174"/>
            <a:ext cx="11639550" cy="5667375"/>
          </a:xfrm>
          <a:prstGeom prst="roundRect">
            <a:avLst>
              <a:gd name="adj" fmla="val 2866"/>
            </a:avLst>
          </a:prstGeom>
          <a:solidFill>
            <a:srgbClr val="fff8ee"/>
          </a:solidFill>
          <a:ln>
            <a:noFill/>
          </a:ln>
          <a:effectLst>
            <a:outerShdw blurRad="241300" dist="203200" dir="5400000" algn="t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사각형: 둥근 모서리 8"/>
          <p:cNvSpPr/>
          <p:nvPr/>
        </p:nvSpPr>
        <p:spPr>
          <a:xfrm>
            <a:off x="276225" y="171450"/>
            <a:ext cx="11639550" cy="685800"/>
          </a:xfrm>
          <a:prstGeom prst="roundRect">
            <a:avLst>
              <a:gd name="adj" fmla="val 16667"/>
            </a:avLst>
          </a:prstGeom>
          <a:solidFill>
            <a:srgbClr val="333f50"/>
          </a:solidFill>
          <a:ln>
            <a:noFill/>
          </a:ln>
          <a:effectLst>
            <a:outerShdw blurRad="241300" dist="203200" dir="5400000" algn="t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171450">
              <a:defRPr/>
            </a:pPr>
            <a:endParaRPr lang="ko-KR" altLang="en-US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98878" y="1249835"/>
            <a:ext cx="2826256" cy="40011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xmlns:mc="http://schemas.openxmlformats.org/markup-compatibility/2006" xmlns:hp="http://schemas.haansoft.com/office/presentation/8.0" lang="ko-KR" altLang="en-US" sz="2000" b="1" i="1" mc:Ignorable="hp" hp:hslEmbossed="0">
                <a:ln w="9525">
                  <a:solidFill>
                    <a:prstClr val="black">
                      <a:lumMod val="85000"/>
                      <a:lumOff val="15000"/>
                    </a:prstClr>
                  </a:solidFill>
                </a:ln>
                <a:solidFill>
                  <a:srgbClr val="faebd7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Tmon몬소리 Black"/>
                <a:ea typeface="Tmon몬소리 Black"/>
              </a:rPr>
              <a:t>디자인 </a:t>
            </a:r>
            <a:r>
              <a:rPr xmlns:mc="http://schemas.openxmlformats.org/markup-compatibility/2006" xmlns:hp="http://schemas.haansoft.com/office/presentation/8.0" lang="en-US" altLang="ko-KR" sz="2000" b="1" i="1" mc:Ignorable="hp" hp:hslEmbossed="0">
                <a:ln w="9525">
                  <a:solidFill>
                    <a:prstClr val="black">
                      <a:lumMod val="85000"/>
                      <a:lumOff val="15000"/>
                    </a:prstClr>
                  </a:solidFill>
                </a:ln>
                <a:solidFill>
                  <a:srgbClr val="faebd7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Tmon몬소리 Black"/>
                <a:ea typeface="Tmon몬소리 Black"/>
              </a:rPr>
              <a:t>&amp; </a:t>
            </a:r>
            <a:r>
              <a:rPr xmlns:mc="http://schemas.openxmlformats.org/markup-compatibility/2006" xmlns:hp="http://schemas.haansoft.com/office/presentation/8.0" lang="ko-KR" altLang="en-US" sz="2000" b="1" i="1" mc:Ignorable="hp" hp:hslEmbossed="0">
                <a:ln w="9525">
                  <a:solidFill>
                    <a:prstClr val="black">
                      <a:lumMod val="85000"/>
                      <a:lumOff val="15000"/>
                    </a:prstClr>
                  </a:solidFill>
                </a:ln>
                <a:solidFill>
                  <a:srgbClr val="faebd7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Tmon몬소리 Black"/>
                <a:ea typeface="Tmon몬소리 Black"/>
              </a:rPr>
              <a:t>플로우차트</a:t>
            </a:r>
            <a:endParaRPr xmlns:mc="http://schemas.openxmlformats.org/markup-compatibility/2006" xmlns:hp="http://schemas.haansoft.com/office/presentation/8.0" lang="ko-KR" altLang="en-US" sz="2000" b="1" i="1" mc:Ignorable="hp" hp:hslEmbossed="0">
              <a:solidFill>
                <a:srgbClr val="faebd7"/>
              </a:solidFill>
              <a:latin typeface="Tmon몬소리 Black"/>
              <a:ea typeface="Tmon몬소리 Black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380116" y="1719463"/>
            <a:ext cx="7431769" cy="4641907"/>
          </a:xfrm>
          <a:prstGeom prst="rect">
            <a:avLst/>
          </a:prstGeom>
          <a:solidFill>
            <a:srgbClr val="fff8ee"/>
          </a:solidFill>
          <a:ln>
            <a:noFill/>
          </a:ln>
          <a:effectLst>
            <a:outerShdw blurRad="241300" dist="203200" dir="5400000" algn="t" rotWithShape="0">
              <a:prstClr val="black">
                <a:alpha val="12000"/>
              </a:prst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324315" y="314295"/>
            <a:ext cx="2238113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  <a:defRPr/>
            </a:pPr>
            <a:r>
              <a:rPr xmlns:mc="http://schemas.openxmlformats.org/markup-compatibility/2006" xmlns:hp="http://schemas.haansoft.com/office/presentation/8.0" lang="ko-KR" altLang="en-US" sz="2000" b="1" i="1" mc:Ignorable="hp" hp:hslEmbossed="0">
                <a:ln w="9525">
                  <a:solidFill>
                    <a:srgbClr val="333f50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Tmon몬소리 Black"/>
                <a:ea typeface="Tmon몬소리 Black"/>
              </a:rPr>
              <a:t>프로젝트 설계</a:t>
            </a:r>
            <a:r>
              <a:rPr xmlns:mc="http://schemas.openxmlformats.org/markup-compatibility/2006" xmlns:hp="http://schemas.haansoft.com/office/presentation/8.0" lang="en-US" altLang="ko-KR" sz="2000" b="1" i="1" mc:Ignorable="hp" hp:hslEmbossed="0">
                <a:ln w="9525">
                  <a:solidFill>
                    <a:srgbClr val="333f50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Tmon몬소리 Black"/>
                <a:ea typeface="Tmon몬소리 Black"/>
              </a:rPr>
              <a:t>/</a:t>
            </a:r>
            <a:r>
              <a:rPr xmlns:mc="http://schemas.openxmlformats.org/markup-compatibility/2006" xmlns:hp="http://schemas.haansoft.com/office/presentation/8.0" lang="ko-KR" altLang="en-US" sz="2000" b="1" i="1" mc:Ignorable="hp" hp:hslEmbossed="0">
                <a:ln w="9525">
                  <a:solidFill>
                    <a:srgbClr val="333f50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Tmon몬소리 Black"/>
                <a:ea typeface="Tmon몬소리 Black"/>
              </a:rPr>
              <a:t>진행</a:t>
            </a:r>
            <a:endParaRPr xmlns:mc="http://schemas.openxmlformats.org/markup-compatibility/2006" xmlns:hp="http://schemas.haansoft.com/office/presentation/8.0" lang="ko-KR" altLang="en-US" sz="2000" b="1" i="1" mc:Ignorable="hp" hp:hslEmbossed="0">
              <a:solidFill>
                <a:schemeClr val="bg1"/>
              </a:solidFill>
              <a:latin typeface="Tmon몬소리 Black"/>
              <a:ea typeface="Tmon몬소리 Black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174045" y="314295"/>
            <a:ext cx="3741730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171450" algn="r">
              <a:defRPr/>
            </a:pPr>
            <a:r>
              <a:rPr lang="en-US" altLang="ko-KR" sz="2000" i="1" kern="0">
                <a:solidFill>
                  <a:prstClr val="white">
                    <a:lumMod val="95000"/>
                  </a:prstClr>
                </a:solidFill>
                <a:latin typeface="KoPub돋움체 Light"/>
                <a:ea typeface="Tmon몬소리 Black"/>
              </a:rPr>
              <a:t>MISSION 1’M POSSILBE </a:t>
            </a:r>
            <a:r>
              <a:rPr lang="en-US" altLang="ko-KR" sz="800" kern="0">
                <a:solidFill>
                  <a:prstClr val="white">
                    <a:lumMod val="95000"/>
                  </a:prstClr>
                </a:solidFill>
              </a:rPr>
              <a:t>FREESOULS</a:t>
            </a:r>
            <a:endParaRPr lang="ko-KR" altLang="en-US" sz="2000">
              <a:solidFill>
                <a:prstClr val="white">
                  <a:lumMod val="9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EB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FAA5E973-3E6A-66D5-5E2A-49FC199DFBBC}"/>
              </a:ext>
            </a:extLst>
          </p:cNvPr>
          <p:cNvSpPr/>
          <p:nvPr/>
        </p:nvSpPr>
        <p:spPr>
          <a:xfrm>
            <a:off x="276225" y="1019174"/>
            <a:ext cx="11639550" cy="5667375"/>
          </a:xfrm>
          <a:prstGeom prst="roundRect">
            <a:avLst>
              <a:gd name="adj" fmla="val 2866"/>
            </a:avLst>
          </a:prstGeom>
          <a:solidFill>
            <a:srgbClr val="FFF8EE"/>
          </a:solidFill>
          <a:ln>
            <a:noFill/>
          </a:ln>
          <a:effectLst>
            <a:outerShdw blurRad="241300" dist="203200" dir="5400000" algn="t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2482DC25-7559-FE90-CA39-E4D97908048F}"/>
              </a:ext>
            </a:extLst>
          </p:cNvPr>
          <p:cNvSpPr/>
          <p:nvPr/>
        </p:nvSpPr>
        <p:spPr>
          <a:xfrm>
            <a:off x="276225" y="171450"/>
            <a:ext cx="11639550" cy="685800"/>
          </a:xfrm>
          <a:prstGeom prst="roundRect">
            <a:avLst/>
          </a:prstGeom>
          <a:solidFill>
            <a:srgbClr val="333F50"/>
          </a:solidFill>
          <a:ln>
            <a:noFill/>
          </a:ln>
          <a:effectLst>
            <a:outerShdw blurRad="241300" dist="203200" dir="5400000" algn="t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>
              <a:defRPr/>
            </a:pPr>
            <a:endParaRPr lang="ko-KR" altLang="en-US" dirty="0">
              <a:solidFill>
                <a:prstClr val="white">
                  <a:lumMod val="95000"/>
                </a:prstClr>
              </a:solidFill>
            </a:endParaRPr>
          </a:p>
        </p:txBody>
      </p:sp>
      <p:grpSp>
        <p:nvGrpSpPr>
          <p:cNvPr id="1040" name="그룹 1039">
            <a:extLst>
              <a:ext uri="{FF2B5EF4-FFF2-40B4-BE49-F238E27FC236}">
                <a16:creationId xmlns:a16="http://schemas.microsoft.com/office/drawing/2014/main" id="{AF6D8C5B-5BBD-B7BB-A943-E5EDC323C1CF}"/>
              </a:ext>
            </a:extLst>
          </p:cNvPr>
          <p:cNvGrpSpPr/>
          <p:nvPr/>
        </p:nvGrpSpPr>
        <p:grpSpPr>
          <a:xfrm>
            <a:off x="2551507" y="1655793"/>
            <a:ext cx="7088986" cy="4394135"/>
            <a:chOff x="1694882" y="2436594"/>
            <a:chExt cx="7088986" cy="4394135"/>
          </a:xfrm>
        </p:grpSpPr>
        <p:grpSp>
          <p:nvGrpSpPr>
            <p:cNvPr id="1041" name="그룹 1040">
              <a:extLst>
                <a:ext uri="{FF2B5EF4-FFF2-40B4-BE49-F238E27FC236}">
                  <a16:creationId xmlns:a16="http://schemas.microsoft.com/office/drawing/2014/main" id="{949CC8DF-CACE-FFE8-A1D8-27F1AE0437DB}"/>
                </a:ext>
              </a:extLst>
            </p:cNvPr>
            <p:cNvGrpSpPr/>
            <p:nvPr/>
          </p:nvGrpSpPr>
          <p:grpSpPr>
            <a:xfrm>
              <a:off x="1694882" y="3186682"/>
              <a:ext cx="1641645" cy="1415211"/>
              <a:chOff x="1694882" y="3186682"/>
              <a:chExt cx="1641645" cy="1415211"/>
            </a:xfrm>
            <a:solidFill>
              <a:srgbClr val="FAEBD7"/>
            </a:solidFill>
          </p:grpSpPr>
          <p:sp>
            <p:nvSpPr>
              <p:cNvPr id="1072" name="육각형 1071">
                <a:extLst>
                  <a:ext uri="{FF2B5EF4-FFF2-40B4-BE49-F238E27FC236}">
                    <a16:creationId xmlns:a16="http://schemas.microsoft.com/office/drawing/2014/main" id="{114AEFF0-CA58-B25F-ED79-4E81FE9AAB5B}"/>
                  </a:ext>
                </a:extLst>
              </p:cNvPr>
              <p:cNvSpPr/>
              <p:nvPr/>
            </p:nvSpPr>
            <p:spPr>
              <a:xfrm>
                <a:off x="1694882" y="3186682"/>
                <a:ext cx="1641645" cy="1415211"/>
              </a:xfrm>
              <a:prstGeom prst="hexag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073" name="그림 1072" descr="해양 포유류, 그래픽, 디자인이(가) 표시된 사진&#10;&#10;자동 생성된 설명">
                <a:extLst>
                  <a:ext uri="{FF2B5EF4-FFF2-40B4-BE49-F238E27FC236}">
                    <a16:creationId xmlns:a16="http://schemas.microsoft.com/office/drawing/2014/main" id="{41F15995-C23D-5FC3-A448-F218EE3962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52151" y="3516418"/>
                <a:ext cx="927106" cy="755739"/>
              </a:xfrm>
              <a:prstGeom prst="rect">
                <a:avLst/>
              </a:prstGeom>
              <a:grpFill/>
            </p:spPr>
          </p:pic>
        </p:grpSp>
        <p:grpSp>
          <p:nvGrpSpPr>
            <p:cNvPr id="1042" name="그룹 1041">
              <a:extLst>
                <a:ext uri="{FF2B5EF4-FFF2-40B4-BE49-F238E27FC236}">
                  <a16:creationId xmlns:a16="http://schemas.microsoft.com/office/drawing/2014/main" id="{637E3F64-E5CE-C185-ACDE-4F48EA73FF3C}"/>
                </a:ext>
              </a:extLst>
            </p:cNvPr>
            <p:cNvGrpSpPr/>
            <p:nvPr/>
          </p:nvGrpSpPr>
          <p:grpSpPr>
            <a:xfrm>
              <a:off x="3059702" y="2436594"/>
              <a:ext cx="1641645" cy="1415211"/>
              <a:chOff x="3059702" y="2436594"/>
              <a:chExt cx="1641645" cy="1415211"/>
            </a:xfrm>
            <a:solidFill>
              <a:srgbClr val="FAEBD7"/>
            </a:solidFill>
          </p:grpSpPr>
          <p:sp>
            <p:nvSpPr>
              <p:cNvPr id="1070" name="육각형 1069">
                <a:extLst>
                  <a:ext uri="{FF2B5EF4-FFF2-40B4-BE49-F238E27FC236}">
                    <a16:creationId xmlns:a16="http://schemas.microsoft.com/office/drawing/2014/main" id="{F5B2E74C-79F3-61D5-21A4-168AF468EB65}"/>
                  </a:ext>
                </a:extLst>
              </p:cNvPr>
              <p:cNvSpPr/>
              <p:nvPr/>
            </p:nvSpPr>
            <p:spPr>
              <a:xfrm>
                <a:off x="3059702" y="2436594"/>
                <a:ext cx="1641645" cy="1415211"/>
              </a:xfrm>
              <a:prstGeom prst="hexag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071" name="Picture 2" descr="CSS - 위키백과, 우리 모두의 백과사전">
                <a:extLst>
                  <a:ext uri="{FF2B5EF4-FFF2-40B4-BE49-F238E27FC236}">
                    <a16:creationId xmlns:a16="http://schemas.microsoft.com/office/drawing/2014/main" id="{61F8599E-C261-90C7-403F-DF961215EB1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80814" y="2721631"/>
                <a:ext cx="599420" cy="845136"/>
              </a:xfrm>
              <a:prstGeom prst="rect">
                <a:avLst/>
              </a:prstGeom>
              <a:grpFill/>
            </p:spPr>
          </p:pic>
        </p:grpSp>
        <p:grpSp>
          <p:nvGrpSpPr>
            <p:cNvPr id="1043" name="그룹 1042">
              <a:extLst>
                <a:ext uri="{FF2B5EF4-FFF2-40B4-BE49-F238E27FC236}">
                  <a16:creationId xmlns:a16="http://schemas.microsoft.com/office/drawing/2014/main" id="{60CD6673-474D-FBE0-9E3B-9637700C57E2}"/>
                </a:ext>
              </a:extLst>
            </p:cNvPr>
            <p:cNvGrpSpPr/>
            <p:nvPr/>
          </p:nvGrpSpPr>
          <p:grpSpPr>
            <a:xfrm>
              <a:off x="4417309" y="3186682"/>
              <a:ext cx="1641645" cy="1415211"/>
              <a:chOff x="4417309" y="3186682"/>
              <a:chExt cx="1641645" cy="1415211"/>
            </a:xfrm>
            <a:solidFill>
              <a:srgbClr val="FAEBD7"/>
            </a:solidFill>
          </p:grpSpPr>
          <p:sp>
            <p:nvSpPr>
              <p:cNvPr id="1068" name="육각형 1067">
                <a:extLst>
                  <a:ext uri="{FF2B5EF4-FFF2-40B4-BE49-F238E27FC236}">
                    <a16:creationId xmlns:a16="http://schemas.microsoft.com/office/drawing/2014/main" id="{F6DA20D8-83E2-8A88-CEB7-01236FD1D0A6}"/>
                  </a:ext>
                </a:extLst>
              </p:cNvPr>
              <p:cNvSpPr/>
              <p:nvPr/>
            </p:nvSpPr>
            <p:spPr>
              <a:xfrm>
                <a:off x="4417309" y="3186682"/>
                <a:ext cx="1641645" cy="1415211"/>
              </a:xfrm>
              <a:prstGeom prst="hexag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069" name="Picture 8">
                <a:extLst>
                  <a:ext uri="{FF2B5EF4-FFF2-40B4-BE49-F238E27FC236}">
                    <a16:creationId xmlns:a16="http://schemas.microsoft.com/office/drawing/2014/main" id="{EB7ABA0B-70BD-906C-776D-8D3372F2795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23996" y="3480152"/>
                <a:ext cx="828270" cy="828270"/>
              </a:xfrm>
              <a:prstGeom prst="rect">
                <a:avLst/>
              </a:prstGeom>
              <a:grpFill/>
            </p:spPr>
          </p:pic>
        </p:grpSp>
        <p:grpSp>
          <p:nvGrpSpPr>
            <p:cNvPr id="1044" name="그룹 1043">
              <a:extLst>
                <a:ext uri="{FF2B5EF4-FFF2-40B4-BE49-F238E27FC236}">
                  <a16:creationId xmlns:a16="http://schemas.microsoft.com/office/drawing/2014/main" id="{AB3F8C9B-FEAE-50FA-2C05-B805255F5BFF}"/>
                </a:ext>
              </a:extLst>
            </p:cNvPr>
            <p:cNvGrpSpPr/>
            <p:nvPr/>
          </p:nvGrpSpPr>
          <p:grpSpPr>
            <a:xfrm>
              <a:off x="3059703" y="5415518"/>
              <a:ext cx="1641645" cy="1415211"/>
              <a:chOff x="3059703" y="5415518"/>
              <a:chExt cx="1641645" cy="1415211"/>
            </a:xfrm>
            <a:solidFill>
              <a:srgbClr val="FAEBD7"/>
            </a:solidFill>
          </p:grpSpPr>
          <p:sp>
            <p:nvSpPr>
              <p:cNvPr id="1066" name="육각형 1065">
                <a:extLst>
                  <a:ext uri="{FF2B5EF4-FFF2-40B4-BE49-F238E27FC236}">
                    <a16:creationId xmlns:a16="http://schemas.microsoft.com/office/drawing/2014/main" id="{A84A5064-0148-65C2-7332-1A497B108370}"/>
                  </a:ext>
                </a:extLst>
              </p:cNvPr>
              <p:cNvSpPr/>
              <p:nvPr/>
            </p:nvSpPr>
            <p:spPr>
              <a:xfrm>
                <a:off x="3059703" y="5415518"/>
                <a:ext cx="1641645" cy="1415211"/>
              </a:xfrm>
              <a:prstGeom prst="hexag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067" name="Picture 10" descr="Java logo transparent PNG 22100686 PNG">
                <a:extLst>
                  <a:ext uri="{FF2B5EF4-FFF2-40B4-BE49-F238E27FC236}">
                    <a16:creationId xmlns:a16="http://schemas.microsoft.com/office/drawing/2014/main" id="{8F854670-FE6A-09ED-88BB-EB9E24EF9B9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556" t="11556" r="11556" b="11556"/>
              <a:stretch/>
            </p:blipFill>
            <p:spPr bwMode="auto">
              <a:xfrm>
                <a:off x="3377762" y="5620360"/>
                <a:ext cx="1005527" cy="1005527"/>
              </a:xfrm>
              <a:prstGeom prst="rect">
                <a:avLst/>
              </a:prstGeom>
              <a:grpFill/>
            </p:spPr>
          </p:pic>
        </p:grpSp>
        <p:grpSp>
          <p:nvGrpSpPr>
            <p:cNvPr id="1045" name="그룹 1044">
              <a:extLst>
                <a:ext uri="{FF2B5EF4-FFF2-40B4-BE49-F238E27FC236}">
                  <a16:creationId xmlns:a16="http://schemas.microsoft.com/office/drawing/2014/main" id="{AACB7FEF-9EAA-34EE-1332-C61D20DC3C20}"/>
                </a:ext>
              </a:extLst>
            </p:cNvPr>
            <p:cNvGrpSpPr/>
            <p:nvPr/>
          </p:nvGrpSpPr>
          <p:grpSpPr>
            <a:xfrm>
              <a:off x="1694882" y="4675554"/>
              <a:ext cx="1641645" cy="1415211"/>
              <a:chOff x="1694882" y="4675554"/>
              <a:chExt cx="1641645" cy="1415211"/>
            </a:xfrm>
            <a:solidFill>
              <a:srgbClr val="FAEBD7"/>
            </a:solidFill>
          </p:grpSpPr>
          <p:sp>
            <p:nvSpPr>
              <p:cNvPr id="1064" name="육각형 1063">
                <a:extLst>
                  <a:ext uri="{FF2B5EF4-FFF2-40B4-BE49-F238E27FC236}">
                    <a16:creationId xmlns:a16="http://schemas.microsoft.com/office/drawing/2014/main" id="{683FADB0-E44E-18C1-CA01-01CE47E1B769}"/>
                  </a:ext>
                </a:extLst>
              </p:cNvPr>
              <p:cNvSpPr/>
              <p:nvPr/>
            </p:nvSpPr>
            <p:spPr>
              <a:xfrm>
                <a:off x="1694882" y="4675554"/>
                <a:ext cx="1641645" cy="1415211"/>
              </a:xfrm>
              <a:prstGeom prst="hexag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065" name="Picture 14" descr="tomcat, 래, 워드마크, 로고 아이콘">
                <a:extLst>
                  <a:ext uri="{FF2B5EF4-FFF2-40B4-BE49-F238E27FC236}">
                    <a16:creationId xmlns:a16="http://schemas.microsoft.com/office/drawing/2014/main" id="{B828EAA3-58E0-E29A-10C6-4CFA5781796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103928" y="4971383"/>
                <a:ext cx="823553" cy="823553"/>
              </a:xfrm>
              <a:prstGeom prst="rect">
                <a:avLst/>
              </a:prstGeom>
              <a:grpFill/>
            </p:spPr>
          </p:pic>
        </p:grpSp>
        <p:grpSp>
          <p:nvGrpSpPr>
            <p:cNvPr id="1046" name="그룹 1045">
              <a:extLst>
                <a:ext uri="{FF2B5EF4-FFF2-40B4-BE49-F238E27FC236}">
                  <a16:creationId xmlns:a16="http://schemas.microsoft.com/office/drawing/2014/main" id="{326C67FB-2DE8-BEE8-4B63-3636473E27A0}"/>
                </a:ext>
              </a:extLst>
            </p:cNvPr>
            <p:cNvGrpSpPr/>
            <p:nvPr/>
          </p:nvGrpSpPr>
          <p:grpSpPr>
            <a:xfrm>
              <a:off x="5785131" y="3927251"/>
              <a:ext cx="1641645" cy="1415211"/>
              <a:chOff x="5785131" y="3927251"/>
              <a:chExt cx="1641645" cy="1415211"/>
            </a:xfrm>
            <a:solidFill>
              <a:srgbClr val="FAEBD7"/>
            </a:solidFill>
          </p:grpSpPr>
          <p:sp>
            <p:nvSpPr>
              <p:cNvPr id="1062" name="육각형 1061">
                <a:extLst>
                  <a:ext uri="{FF2B5EF4-FFF2-40B4-BE49-F238E27FC236}">
                    <a16:creationId xmlns:a16="http://schemas.microsoft.com/office/drawing/2014/main" id="{82B9AFBD-684C-C54D-446F-9EB4B998C6CF}"/>
                  </a:ext>
                </a:extLst>
              </p:cNvPr>
              <p:cNvSpPr/>
              <p:nvPr/>
            </p:nvSpPr>
            <p:spPr>
              <a:xfrm>
                <a:off x="5785131" y="3927251"/>
                <a:ext cx="1641645" cy="1415211"/>
              </a:xfrm>
              <a:prstGeom prst="hexag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063" name="Picture 16" descr="jQuery">
                <a:extLst>
                  <a:ext uri="{FF2B5EF4-FFF2-40B4-BE49-F238E27FC236}">
                    <a16:creationId xmlns:a16="http://schemas.microsoft.com/office/drawing/2014/main" id="{A000133E-C581-6EED-28DB-1EA34CE552F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620" t="13023" r="27620" b="13023"/>
              <a:stretch/>
            </p:blipFill>
            <p:spPr bwMode="auto">
              <a:xfrm>
                <a:off x="6107534" y="4172393"/>
                <a:ext cx="996838" cy="924927"/>
              </a:xfrm>
              <a:prstGeom prst="rect">
                <a:avLst/>
              </a:prstGeom>
              <a:grpFill/>
            </p:spPr>
          </p:pic>
        </p:grpSp>
        <p:grpSp>
          <p:nvGrpSpPr>
            <p:cNvPr id="1047" name="그룹 1046">
              <a:extLst>
                <a:ext uri="{FF2B5EF4-FFF2-40B4-BE49-F238E27FC236}">
                  <a16:creationId xmlns:a16="http://schemas.microsoft.com/office/drawing/2014/main" id="{407CE06A-A717-B6E0-6E45-0CA1B24CFC27}"/>
                </a:ext>
              </a:extLst>
            </p:cNvPr>
            <p:cNvGrpSpPr/>
            <p:nvPr/>
          </p:nvGrpSpPr>
          <p:grpSpPr>
            <a:xfrm>
              <a:off x="5774915" y="2436594"/>
              <a:ext cx="1641645" cy="1415211"/>
              <a:chOff x="5774915" y="2436594"/>
              <a:chExt cx="1641645" cy="1415211"/>
            </a:xfrm>
            <a:solidFill>
              <a:srgbClr val="FAEBD7"/>
            </a:solidFill>
          </p:grpSpPr>
          <p:sp>
            <p:nvSpPr>
              <p:cNvPr id="1060" name="육각형 1059">
                <a:extLst>
                  <a:ext uri="{FF2B5EF4-FFF2-40B4-BE49-F238E27FC236}">
                    <a16:creationId xmlns:a16="http://schemas.microsoft.com/office/drawing/2014/main" id="{BEFB11C3-E86B-C366-56C0-7613AD0FA7F7}"/>
                  </a:ext>
                </a:extLst>
              </p:cNvPr>
              <p:cNvSpPr/>
              <p:nvPr/>
            </p:nvSpPr>
            <p:spPr>
              <a:xfrm>
                <a:off x="5774915" y="2436594"/>
                <a:ext cx="1641645" cy="1415211"/>
              </a:xfrm>
              <a:prstGeom prst="hexag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061" name="Picture 18" descr="Bootstrap (front-end framework) - Wikipedia">
                <a:extLst>
                  <a:ext uri="{FF2B5EF4-FFF2-40B4-BE49-F238E27FC236}">
                    <a16:creationId xmlns:a16="http://schemas.microsoft.com/office/drawing/2014/main" id="{98AE1242-0B90-F3C6-AB4B-8B8F5BE0570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32184" y="2774516"/>
                <a:ext cx="927106" cy="739367"/>
              </a:xfrm>
              <a:prstGeom prst="rect">
                <a:avLst/>
              </a:prstGeom>
              <a:grpFill/>
            </p:spPr>
          </p:pic>
        </p:grpSp>
        <p:grpSp>
          <p:nvGrpSpPr>
            <p:cNvPr id="1048" name="그룹 1047">
              <a:extLst>
                <a:ext uri="{FF2B5EF4-FFF2-40B4-BE49-F238E27FC236}">
                  <a16:creationId xmlns:a16="http://schemas.microsoft.com/office/drawing/2014/main" id="{378E1D8C-F5FC-B83B-593D-A4EADDAC67B5}"/>
                </a:ext>
              </a:extLst>
            </p:cNvPr>
            <p:cNvGrpSpPr/>
            <p:nvPr/>
          </p:nvGrpSpPr>
          <p:grpSpPr>
            <a:xfrm>
              <a:off x="4417309" y="4673318"/>
              <a:ext cx="1641645" cy="1415211"/>
              <a:chOff x="4417309" y="4673318"/>
              <a:chExt cx="1641645" cy="1415211"/>
            </a:xfrm>
            <a:solidFill>
              <a:srgbClr val="FAEBD7"/>
            </a:solidFill>
          </p:grpSpPr>
          <p:sp>
            <p:nvSpPr>
              <p:cNvPr id="1058" name="육각형 1057">
                <a:extLst>
                  <a:ext uri="{FF2B5EF4-FFF2-40B4-BE49-F238E27FC236}">
                    <a16:creationId xmlns:a16="http://schemas.microsoft.com/office/drawing/2014/main" id="{6FEE376F-7AA5-3F63-146D-88C983CE2F62}"/>
                  </a:ext>
                </a:extLst>
              </p:cNvPr>
              <p:cNvSpPr/>
              <p:nvPr/>
            </p:nvSpPr>
            <p:spPr>
              <a:xfrm>
                <a:off x="4417309" y="4673318"/>
                <a:ext cx="1641645" cy="1415211"/>
              </a:xfrm>
              <a:prstGeom prst="hexag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059" name="Picture 28" descr="Figma 에 로고 - 소셜 미디어 및 로고 아이콘">
                <a:extLst>
                  <a:ext uri="{FF2B5EF4-FFF2-40B4-BE49-F238E27FC236}">
                    <a16:creationId xmlns:a16="http://schemas.microsoft.com/office/drawing/2014/main" id="{87139245-E360-D844-E7FC-4E55FF703D0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19760" y="5071737"/>
                <a:ext cx="1236743" cy="618372"/>
              </a:xfrm>
              <a:prstGeom prst="rect">
                <a:avLst/>
              </a:prstGeom>
              <a:grpFill/>
            </p:spPr>
          </p:pic>
        </p:grpSp>
        <p:grpSp>
          <p:nvGrpSpPr>
            <p:cNvPr id="1049" name="그룹 1048">
              <a:extLst>
                <a:ext uri="{FF2B5EF4-FFF2-40B4-BE49-F238E27FC236}">
                  <a16:creationId xmlns:a16="http://schemas.microsoft.com/office/drawing/2014/main" id="{F4E2EB0D-91D9-0B37-B0F5-4A5CD47FE782}"/>
                </a:ext>
              </a:extLst>
            </p:cNvPr>
            <p:cNvGrpSpPr/>
            <p:nvPr/>
          </p:nvGrpSpPr>
          <p:grpSpPr>
            <a:xfrm>
              <a:off x="3052489" y="3931118"/>
              <a:ext cx="1641645" cy="1415211"/>
              <a:chOff x="3052489" y="3931118"/>
              <a:chExt cx="1641645" cy="1415211"/>
            </a:xfrm>
            <a:solidFill>
              <a:srgbClr val="FAEBD7"/>
            </a:solidFill>
          </p:grpSpPr>
          <p:sp>
            <p:nvSpPr>
              <p:cNvPr id="1056" name="육각형 1055">
                <a:extLst>
                  <a:ext uri="{FF2B5EF4-FFF2-40B4-BE49-F238E27FC236}">
                    <a16:creationId xmlns:a16="http://schemas.microsoft.com/office/drawing/2014/main" id="{F8948183-3CD1-88B5-5115-1A3C865A45D1}"/>
                  </a:ext>
                </a:extLst>
              </p:cNvPr>
              <p:cNvSpPr/>
              <p:nvPr/>
            </p:nvSpPr>
            <p:spPr>
              <a:xfrm>
                <a:off x="3052489" y="3931118"/>
                <a:ext cx="1641645" cy="1415211"/>
              </a:xfrm>
              <a:prstGeom prst="hexag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057" name="그림 1056">
                <a:extLst>
                  <a:ext uri="{FF2B5EF4-FFF2-40B4-BE49-F238E27FC236}">
                    <a16:creationId xmlns:a16="http://schemas.microsoft.com/office/drawing/2014/main" id="{48F9EC09-F55A-A910-45E2-C85751EF3D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444954" y="4210366"/>
                <a:ext cx="856714" cy="856714"/>
              </a:xfrm>
              <a:prstGeom prst="rect">
                <a:avLst/>
              </a:prstGeom>
              <a:grpFill/>
            </p:spPr>
          </p:pic>
        </p:grpSp>
        <p:grpSp>
          <p:nvGrpSpPr>
            <p:cNvPr id="1050" name="그룹 1049">
              <a:extLst>
                <a:ext uri="{FF2B5EF4-FFF2-40B4-BE49-F238E27FC236}">
                  <a16:creationId xmlns:a16="http://schemas.microsoft.com/office/drawing/2014/main" id="{AAD22182-46C2-05B0-3810-E9377A06758E}"/>
                </a:ext>
              </a:extLst>
            </p:cNvPr>
            <p:cNvGrpSpPr/>
            <p:nvPr/>
          </p:nvGrpSpPr>
          <p:grpSpPr>
            <a:xfrm>
              <a:off x="7142223" y="3157370"/>
              <a:ext cx="1641645" cy="1415211"/>
              <a:chOff x="7142223" y="3157370"/>
              <a:chExt cx="1641645" cy="1415211"/>
            </a:xfrm>
            <a:solidFill>
              <a:srgbClr val="FAEBD7"/>
            </a:solidFill>
          </p:grpSpPr>
          <p:sp>
            <p:nvSpPr>
              <p:cNvPr id="1054" name="육각형 1053">
                <a:extLst>
                  <a:ext uri="{FF2B5EF4-FFF2-40B4-BE49-F238E27FC236}">
                    <a16:creationId xmlns:a16="http://schemas.microsoft.com/office/drawing/2014/main" id="{A506312A-80A9-2F3B-267D-696A80B5E27F}"/>
                  </a:ext>
                </a:extLst>
              </p:cNvPr>
              <p:cNvSpPr/>
              <p:nvPr/>
            </p:nvSpPr>
            <p:spPr>
              <a:xfrm>
                <a:off x="7142223" y="3157370"/>
                <a:ext cx="1641645" cy="1415211"/>
              </a:xfrm>
              <a:prstGeom prst="hexag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055" name="Picture 12">
                <a:extLst>
                  <a:ext uri="{FF2B5EF4-FFF2-40B4-BE49-F238E27FC236}">
                    <a16:creationId xmlns:a16="http://schemas.microsoft.com/office/drawing/2014/main" id="{90427F8D-485F-B1CD-4E2A-13092BD8A43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1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198" t="14285" r="5551" b="18972"/>
              <a:stretch/>
            </p:blipFill>
            <p:spPr bwMode="auto">
              <a:xfrm>
                <a:off x="7396307" y="3441155"/>
                <a:ext cx="1133476" cy="847640"/>
              </a:xfrm>
              <a:prstGeom prst="rect">
                <a:avLst/>
              </a:prstGeom>
              <a:grpFill/>
            </p:spPr>
          </p:pic>
        </p:grpSp>
        <p:grpSp>
          <p:nvGrpSpPr>
            <p:cNvPr id="1051" name="그룹 1050">
              <a:extLst>
                <a:ext uri="{FF2B5EF4-FFF2-40B4-BE49-F238E27FC236}">
                  <a16:creationId xmlns:a16="http://schemas.microsoft.com/office/drawing/2014/main" id="{4D4E00AD-253C-ECA3-3D45-03E2C5D04EEF}"/>
                </a:ext>
              </a:extLst>
            </p:cNvPr>
            <p:cNvGrpSpPr/>
            <p:nvPr/>
          </p:nvGrpSpPr>
          <p:grpSpPr>
            <a:xfrm>
              <a:off x="5785131" y="5415518"/>
              <a:ext cx="1641645" cy="1415211"/>
              <a:chOff x="5785131" y="5415518"/>
              <a:chExt cx="1641645" cy="1415211"/>
            </a:xfrm>
            <a:solidFill>
              <a:srgbClr val="FAEBD7"/>
            </a:solidFill>
          </p:grpSpPr>
          <p:sp>
            <p:nvSpPr>
              <p:cNvPr id="1052" name="육각형 1051">
                <a:extLst>
                  <a:ext uri="{FF2B5EF4-FFF2-40B4-BE49-F238E27FC236}">
                    <a16:creationId xmlns:a16="http://schemas.microsoft.com/office/drawing/2014/main" id="{A3C2BCD6-AC30-1368-8AFE-8279A13853D5}"/>
                  </a:ext>
                </a:extLst>
              </p:cNvPr>
              <p:cNvSpPr/>
              <p:nvPr/>
            </p:nvSpPr>
            <p:spPr>
              <a:xfrm>
                <a:off x="5785131" y="5415518"/>
                <a:ext cx="1641645" cy="1415211"/>
              </a:xfrm>
              <a:prstGeom prst="hexag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053" name="Picture 24" descr="Jira Logo and symbol, meaning, history, PNG">
                <a:extLst>
                  <a:ext uri="{FF2B5EF4-FFF2-40B4-BE49-F238E27FC236}">
                    <a16:creationId xmlns:a16="http://schemas.microsoft.com/office/drawing/2014/main" id="{7A967C8B-3BD7-2F61-AA1A-455A26EFE12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5785" b="26232"/>
              <a:stretch/>
            </p:blipFill>
            <p:spPr bwMode="auto">
              <a:xfrm>
                <a:off x="5981114" y="5877378"/>
                <a:ext cx="1249679" cy="491490"/>
              </a:xfrm>
              <a:prstGeom prst="rect">
                <a:avLst/>
              </a:prstGeom>
              <a:grpFill/>
            </p:spPr>
          </p:pic>
        </p:grpSp>
      </p:grpSp>
      <p:sp>
        <p:nvSpPr>
          <p:cNvPr id="1075" name="TextBox 1074">
            <a:extLst>
              <a:ext uri="{FF2B5EF4-FFF2-40B4-BE49-F238E27FC236}">
                <a16:creationId xmlns:a16="http://schemas.microsoft.com/office/drawing/2014/main" id="{30965A30-8670-2A2F-58AF-5B1022445826}"/>
              </a:ext>
            </a:extLst>
          </p:cNvPr>
          <p:cNvSpPr txBox="1"/>
          <p:nvPr/>
        </p:nvSpPr>
        <p:spPr>
          <a:xfrm>
            <a:off x="324315" y="314295"/>
            <a:ext cx="22381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sz="2000" b="1" i="1">
                <a:ln>
                  <a:solidFill>
                    <a:srgbClr val="333F50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프로젝트 설계</a:t>
            </a:r>
            <a:r>
              <a:rPr lang="en-US" altLang="ko-KR" sz="2000" b="1" i="1">
                <a:ln>
                  <a:solidFill>
                    <a:srgbClr val="333F50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mon몬소리 Black" panose="02000A03000000000000" pitchFamily="2" charset="-127"/>
                <a:ea typeface="Tmon몬소리 Black" panose="02000A03000000000000" pitchFamily="2" charset="-127"/>
              </a:rPr>
              <a:t>/</a:t>
            </a:r>
            <a:r>
              <a:rPr lang="ko-KR" altLang="en-US" sz="2000" b="1" i="1">
                <a:ln>
                  <a:solidFill>
                    <a:srgbClr val="333F50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진행</a:t>
            </a:r>
          </a:p>
        </p:txBody>
      </p:sp>
      <p:sp>
        <p:nvSpPr>
          <p:cNvPr id="1076" name="TextBox 1075">
            <a:extLst>
              <a:ext uri="{FF2B5EF4-FFF2-40B4-BE49-F238E27FC236}">
                <a16:creationId xmlns:a16="http://schemas.microsoft.com/office/drawing/2014/main" id="{FE98F489-2431-E13D-6EAB-535AD8E44BB1}"/>
              </a:ext>
            </a:extLst>
          </p:cNvPr>
          <p:cNvSpPr txBox="1"/>
          <p:nvPr/>
        </p:nvSpPr>
        <p:spPr>
          <a:xfrm>
            <a:off x="8174045" y="314295"/>
            <a:ext cx="3741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algn="r">
              <a:defRPr/>
            </a:pPr>
            <a:r>
              <a:rPr lang="en-US" altLang="ko-KR" sz="2000" i="1" kern="0">
                <a:ln w="9525">
                  <a:noFill/>
                </a:ln>
                <a:solidFill>
                  <a:prstClr val="white">
                    <a:lumMod val="95000"/>
                  </a:prstClr>
                </a:solidFill>
                <a:latin typeface="KoPub돋움체 Light" panose="02020603020101020101" pitchFamily="18" charset="-127"/>
                <a:ea typeface="Tmon몬소리 Black" panose="02000A03000000000000" pitchFamily="2" charset="-127"/>
              </a:rPr>
              <a:t>MISSION 1’M POSSILBE </a:t>
            </a:r>
            <a:r>
              <a:rPr lang="en-US" altLang="ko-KR" sz="800" kern="0">
                <a:solidFill>
                  <a:prstClr val="white">
                    <a:lumMod val="95000"/>
                  </a:prstClr>
                </a:solidFill>
              </a:rPr>
              <a:t>FREESOULS</a:t>
            </a:r>
            <a:endParaRPr lang="ko-KR" altLang="en-US" sz="2000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7C0E1F0-F6F2-830C-A67A-A0D4393E1F2F}"/>
              </a:ext>
            </a:extLst>
          </p:cNvPr>
          <p:cNvSpPr txBox="1"/>
          <p:nvPr/>
        </p:nvSpPr>
        <p:spPr>
          <a:xfrm>
            <a:off x="598878" y="1249835"/>
            <a:ext cx="1645002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2000" b="1" i="1">
                <a:ln>
                  <a:solidFill>
                    <a:prstClr val="black">
                      <a:lumMod val="85000"/>
                      <a:lumOff val="15000"/>
                    </a:prstClr>
                  </a:solidFill>
                </a:ln>
                <a:solidFill>
                  <a:srgbClr val="FAEBD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사용기술 스택</a:t>
            </a:r>
          </a:p>
        </p:txBody>
      </p:sp>
    </p:spTree>
    <p:extLst>
      <p:ext uri="{BB962C8B-B14F-4D97-AF65-F5344CB8AC3E}">
        <p14:creationId xmlns:p14="http://schemas.microsoft.com/office/powerpoint/2010/main" val="19744384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EB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FAA5E973-3E6A-66D5-5E2A-49FC199DFBBC}"/>
              </a:ext>
            </a:extLst>
          </p:cNvPr>
          <p:cNvSpPr/>
          <p:nvPr/>
        </p:nvSpPr>
        <p:spPr>
          <a:xfrm>
            <a:off x="276225" y="1019174"/>
            <a:ext cx="11639550" cy="5667375"/>
          </a:xfrm>
          <a:prstGeom prst="roundRect">
            <a:avLst>
              <a:gd name="adj" fmla="val 2866"/>
            </a:avLst>
          </a:prstGeom>
          <a:solidFill>
            <a:srgbClr val="FFF8EE"/>
          </a:solidFill>
          <a:ln>
            <a:noFill/>
          </a:ln>
          <a:effectLst>
            <a:outerShdw blurRad="241300" dist="203200" dir="5400000" algn="t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2482DC25-7559-FE90-CA39-E4D97908048F}"/>
              </a:ext>
            </a:extLst>
          </p:cNvPr>
          <p:cNvSpPr/>
          <p:nvPr/>
        </p:nvSpPr>
        <p:spPr>
          <a:xfrm>
            <a:off x="276225" y="171450"/>
            <a:ext cx="11639550" cy="685800"/>
          </a:xfrm>
          <a:prstGeom prst="roundRect">
            <a:avLst/>
          </a:prstGeom>
          <a:solidFill>
            <a:srgbClr val="333F50"/>
          </a:solidFill>
          <a:ln>
            <a:noFill/>
          </a:ln>
          <a:effectLst>
            <a:outerShdw blurRad="241300" dist="203200" dir="5400000" algn="t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>
              <a:defRPr/>
            </a:pPr>
            <a:endParaRPr lang="ko-KR" altLang="en-US" dirty="0">
              <a:solidFill>
                <a:prstClr val="white">
                  <a:lumMod val="95000"/>
                </a:prstClr>
              </a:solidFill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21EF804-0953-085F-6579-B90E358EDF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7152" y="1647732"/>
            <a:ext cx="6977697" cy="4570188"/>
          </a:xfrm>
          <a:prstGeom prst="rect">
            <a:avLst/>
          </a:prstGeom>
          <a:solidFill>
            <a:srgbClr val="FFF8EE"/>
          </a:solidFill>
          <a:ln>
            <a:noFill/>
          </a:ln>
          <a:effectLst>
            <a:outerShdw blurRad="241300" dist="203200" dir="5400000" algn="t" rotWithShape="0">
              <a:prstClr val="black">
                <a:alpha val="12000"/>
              </a:prst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C0B7AD7-30C4-503A-543C-9A1744CB156C}"/>
              </a:ext>
            </a:extLst>
          </p:cNvPr>
          <p:cNvSpPr txBox="1"/>
          <p:nvPr/>
        </p:nvSpPr>
        <p:spPr>
          <a:xfrm>
            <a:off x="598878" y="1249835"/>
            <a:ext cx="726481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000" b="1" i="1">
                <a:ln>
                  <a:solidFill>
                    <a:prstClr val="black">
                      <a:lumMod val="85000"/>
                      <a:lumOff val="15000"/>
                    </a:prstClr>
                  </a:solidFill>
                </a:ln>
                <a:solidFill>
                  <a:srgbClr val="FAEBD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mon몬소리 Black" panose="02000A03000000000000" pitchFamily="2" charset="-127"/>
                <a:ea typeface="Tmon몬소리 Black" panose="02000A03000000000000" pitchFamily="2" charset="-127"/>
              </a:rPr>
              <a:t>ERD</a:t>
            </a:r>
            <a:endParaRPr lang="ko-KR" altLang="en-US" sz="2000" b="1" i="1">
              <a:ln>
                <a:solidFill>
                  <a:prstClr val="black">
                    <a:lumMod val="85000"/>
                    <a:lumOff val="15000"/>
                  </a:prstClr>
                </a:solidFill>
              </a:ln>
              <a:solidFill>
                <a:srgbClr val="FAEBD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21D57F1-39D4-66AD-8AD2-F4E694ADB0E8}"/>
              </a:ext>
            </a:extLst>
          </p:cNvPr>
          <p:cNvSpPr txBox="1"/>
          <p:nvPr/>
        </p:nvSpPr>
        <p:spPr>
          <a:xfrm>
            <a:off x="324315" y="314295"/>
            <a:ext cx="22381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sz="2000" b="1" i="1">
                <a:ln>
                  <a:solidFill>
                    <a:srgbClr val="333F50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프로젝트 설계</a:t>
            </a:r>
            <a:r>
              <a:rPr lang="en-US" altLang="ko-KR" sz="2000" b="1" i="1">
                <a:ln>
                  <a:solidFill>
                    <a:srgbClr val="333F50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mon몬소리 Black" panose="02000A03000000000000" pitchFamily="2" charset="-127"/>
                <a:ea typeface="Tmon몬소리 Black" panose="02000A03000000000000" pitchFamily="2" charset="-127"/>
              </a:rPr>
              <a:t>/</a:t>
            </a:r>
            <a:r>
              <a:rPr lang="ko-KR" altLang="en-US" sz="2000" b="1" i="1">
                <a:ln>
                  <a:solidFill>
                    <a:srgbClr val="333F50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진행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616B3B-182D-18DD-D8D6-2CA2CCAE99A3}"/>
              </a:ext>
            </a:extLst>
          </p:cNvPr>
          <p:cNvSpPr txBox="1"/>
          <p:nvPr/>
        </p:nvSpPr>
        <p:spPr>
          <a:xfrm>
            <a:off x="8174045" y="314295"/>
            <a:ext cx="3741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algn="r">
              <a:defRPr/>
            </a:pPr>
            <a:r>
              <a:rPr lang="en-US" altLang="ko-KR" sz="2000" i="1" kern="0">
                <a:ln w="9525">
                  <a:noFill/>
                </a:ln>
                <a:solidFill>
                  <a:prstClr val="white">
                    <a:lumMod val="95000"/>
                  </a:prstClr>
                </a:solidFill>
                <a:latin typeface="KoPub돋움체 Light" panose="02020603020101020101" pitchFamily="18" charset="-127"/>
                <a:ea typeface="Tmon몬소리 Black" panose="02000A03000000000000" pitchFamily="2" charset="-127"/>
              </a:rPr>
              <a:t>MISSION 1’M POSSILBE </a:t>
            </a:r>
            <a:r>
              <a:rPr lang="en-US" altLang="ko-KR" sz="800" kern="0">
                <a:solidFill>
                  <a:prstClr val="white">
                    <a:lumMod val="95000"/>
                  </a:prstClr>
                </a:solidFill>
              </a:rPr>
              <a:t>FREESOULS</a:t>
            </a:r>
            <a:endParaRPr lang="ko-KR" altLang="en-US" sz="2000" dirty="0">
              <a:solidFill>
                <a:prstClr val="white">
                  <a:lumMod val="9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1507661"/>
      </p:ext>
    </p:extLst>
  </p:cSld>
  <p:clrMapOvr>
    <a:masterClrMapping/>
  </p:clrMapOvr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554</ep:Words>
  <ep:PresentationFormat>와이드스크린</ep:PresentationFormat>
  <ep:Paragraphs>109</ep:Paragraphs>
  <ep:Slides>18</ep:Slides>
  <ep:Notes>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ep:HeadingPairs>
  <ep:TitlesOfParts>
    <vt:vector size="19" baseType="lpstr"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2023-10-22T03:05:58.000</dcterms:created>
  <dc:creator>희찬 김</dc:creator>
  <cp:lastModifiedBy>swear</cp:lastModifiedBy>
  <dcterms:modified xsi:type="dcterms:W3CDTF">2023-12-05T07:43:18.703</dcterms:modified>
  <cp:revision>96</cp:revision>
  <dc:title>PowerPoint 프레젠테이션</dc:title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